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0" r:id="rId5"/>
    <p:sldId id="291" r:id="rId6"/>
    <p:sldId id="297" r:id="rId7"/>
    <p:sldId id="290" r:id="rId8"/>
    <p:sldId id="298" r:id="rId9"/>
    <p:sldId id="299" r:id="rId10"/>
    <p:sldId id="300" r:id="rId11"/>
    <p:sldId id="301" r:id="rId12"/>
    <p:sldId id="302" r:id="rId13"/>
    <p:sldId id="303" r:id="rId14"/>
    <p:sldId id="304" r:id="rId15"/>
    <p:sldId id="305" r:id="rId16"/>
    <p:sldId id="306" r:id="rId17"/>
    <p:sldId id="30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A40D2-D4B1-411C-859E-4D99EFE1D4E6}" v="59" dt="2023-09-13T13:38:23.5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26A40D2-D4B1-411C-859E-4D99EFE1D4E6}"/>
    <pc:docChg chg="undo custSel addSld modSld">
      <pc:chgData name="Pascalle Cup" userId="abbe84a0-611b-406e-b251-e8b4b71c069a" providerId="ADAL" clId="{826A40D2-D4B1-411C-859E-4D99EFE1D4E6}" dt="2023-09-13T13:39:23.486" v="1147" actId="478"/>
      <pc:docMkLst>
        <pc:docMk/>
      </pc:docMkLst>
      <pc:sldChg chg="delSp modSp mod">
        <pc:chgData name="Pascalle Cup" userId="abbe84a0-611b-406e-b251-e8b4b71c069a" providerId="ADAL" clId="{826A40D2-D4B1-411C-859E-4D99EFE1D4E6}" dt="2023-09-13T13:39:23.486" v="1147" actId="478"/>
        <pc:sldMkLst>
          <pc:docMk/>
          <pc:sldMk cId="3060570135" sldId="270"/>
        </pc:sldMkLst>
        <pc:spChg chg="del">
          <ac:chgData name="Pascalle Cup" userId="abbe84a0-611b-406e-b251-e8b4b71c069a" providerId="ADAL" clId="{826A40D2-D4B1-411C-859E-4D99EFE1D4E6}" dt="2023-09-13T13:39:23.486" v="1147" actId="478"/>
          <ac:spMkLst>
            <pc:docMk/>
            <pc:sldMk cId="3060570135" sldId="270"/>
            <ac:spMk id="4" creationId="{9A4FB39F-A18D-4FB1-9DD9-B7144CB8F611}"/>
          </ac:spMkLst>
        </pc:spChg>
        <pc:spChg chg="mod">
          <ac:chgData name="Pascalle Cup" userId="abbe84a0-611b-406e-b251-e8b4b71c069a" providerId="ADAL" clId="{826A40D2-D4B1-411C-859E-4D99EFE1D4E6}" dt="2023-09-13T13:39:20.543" v="1146" actId="20577"/>
          <ac:spMkLst>
            <pc:docMk/>
            <pc:sldMk cId="3060570135" sldId="270"/>
            <ac:spMk id="19" creationId="{14E73B20-0538-4583-99A5-6DBBBDB452F7}"/>
          </ac:spMkLst>
        </pc:spChg>
      </pc:sldChg>
      <pc:sldChg chg="addSp delSp modSp mod">
        <pc:chgData name="Pascalle Cup" userId="abbe84a0-611b-406e-b251-e8b4b71c069a" providerId="ADAL" clId="{826A40D2-D4B1-411C-859E-4D99EFE1D4E6}" dt="2023-09-01T19:30:55.307" v="82" actId="1076"/>
        <pc:sldMkLst>
          <pc:docMk/>
          <pc:sldMk cId="3438589595" sldId="290"/>
        </pc:sldMkLst>
        <pc:spChg chg="del">
          <ac:chgData name="Pascalle Cup" userId="abbe84a0-611b-406e-b251-e8b4b71c069a" providerId="ADAL" clId="{826A40D2-D4B1-411C-859E-4D99EFE1D4E6}" dt="2023-09-01T19:28:03.991" v="43" actId="478"/>
          <ac:spMkLst>
            <pc:docMk/>
            <pc:sldMk cId="3438589595" sldId="290"/>
            <ac:spMk id="2" creationId="{16409F20-5B78-4F9C-8E9E-83F460AC3060}"/>
          </ac:spMkLst>
        </pc:spChg>
        <pc:spChg chg="del">
          <ac:chgData name="Pascalle Cup" userId="abbe84a0-611b-406e-b251-e8b4b71c069a" providerId="ADAL" clId="{826A40D2-D4B1-411C-859E-4D99EFE1D4E6}" dt="2023-09-01T19:27:46.561" v="42" actId="478"/>
          <ac:spMkLst>
            <pc:docMk/>
            <pc:sldMk cId="3438589595" sldId="290"/>
            <ac:spMk id="3" creationId="{9F35F8CF-2E22-41DB-B391-96E969CEC7D5}"/>
          </ac:spMkLst>
        </pc:spChg>
        <pc:spChg chg="del">
          <ac:chgData name="Pascalle Cup" userId="abbe84a0-611b-406e-b251-e8b4b71c069a" providerId="ADAL" clId="{826A40D2-D4B1-411C-859E-4D99EFE1D4E6}" dt="2023-09-01T19:27:43.871" v="41" actId="478"/>
          <ac:spMkLst>
            <pc:docMk/>
            <pc:sldMk cId="3438589595" sldId="290"/>
            <ac:spMk id="5" creationId="{EFE4F9DA-C456-402E-9AA4-950F3DCC2804}"/>
          </ac:spMkLst>
        </pc:spChg>
        <pc:spChg chg="add mod">
          <ac:chgData name="Pascalle Cup" userId="abbe84a0-611b-406e-b251-e8b4b71c069a" providerId="ADAL" clId="{826A40D2-D4B1-411C-859E-4D99EFE1D4E6}" dt="2023-09-01T19:30:37.504" v="80" actId="1076"/>
          <ac:spMkLst>
            <pc:docMk/>
            <pc:sldMk cId="3438589595" sldId="290"/>
            <ac:spMk id="8" creationId="{B38D110E-26D6-AFA0-B910-F2A30C3BA2A1}"/>
          </ac:spMkLst>
        </pc:spChg>
        <pc:spChg chg="add mod">
          <ac:chgData name="Pascalle Cup" userId="abbe84a0-611b-406e-b251-e8b4b71c069a" providerId="ADAL" clId="{826A40D2-D4B1-411C-859E-4D99EFE1D4E6}" dt="2023-09-01T19:30:29.981" v="77" actId="1076"/>
          <ac:spMkLst>
            <pc:docMk/>
            <pc:sldMk cId="3438589595" sldId="290"/>
            <ac:spMk id="10" creationId="{336AA66A-CB00-77DA-5F9C-092CEA9F187A}"/>
          </ac:spMkLst>
        </pc:spChg>
        <pc:spChg chg="add mod">
          <ac:chgData name="Pascalle Cup" userId="abbe84a0-611b-406e-b251-e8b4b71c069a" providerId="ADAL" clId="{826A40D2-D4B1-411C-859E-4D99EFE1D4E6}" dt="2023-09-01T19:30:55.307" v="82" actId="1076"/>
          <ac:spMkLst>
            <pc:docMk/>
            <pc:sldMk cId="3438589595" sldId="290"/>
            <ac:spMk id="12" creationId="{809DA625-5FF6-8F03-8298-70A0E474659F}"/>
          </ac:spMkLst>
        </pc:spChg>
      </pc:sldChg>
      <pc:sldChg chg="addSp modSp mod modAnim">
        <pc:chgData name="Pascalle Cup" userId="abbe84a0-611b-406e-b251-e8b4b71c069a" providerId="ADAL" clId="{826A40D2-D4B1-411C-859E-4D99EFE1D4E6}" dt="2023-09-01T19:27:40.385" v="40"/>
        <pc:sldMkLst>
          <pc:docMk/>
          <pc:sldMk cId="429576947" sldId="297"/>
        </pc:sldMkLst>
        <pc:spChg chg="add mod">
          <ac:chgData name="Pascalle Cup" userId="abbe84a0-611b-406e-b251-e8b4b71c069a" providerId="ADAL" clId="{826A40D2-D4B1-411C-859E-4D99EFE1D4E6}" dt="2023-09-01T19:27:34.641" v="38" actId="20577"/>
          <ac:spMkLst>
            <pc:docMk/>
            <pc:sldMk cId="429576947" sldId="297"/>
            <ac:spMk id="7" creationId="{D193D88B-AE94-C383-4C18-34BF5D080ACA}"/>
          </ac:spMkLst>
        </pc:spChg>
      </pc:sldChg>
      <pc:sldChg chg="addSp delSp modSp new mod modClrScheme chgLayout">
        <pc:chgData name="Pascalle Cup" userId="abbe84a0-611b-406e-b251-e8b4b71c069a" providerId="ADAL" clId="{826A40D2-D4B1-411C-859E-4D99EFE1D4E6}" dt="2023-09-01T19:34:14.042" v="103" actId="113"/>
        <pc:sldMkLst>
          <pc:docMk/>
          <pc:sldMk cId="822694980" sldId="298"/>
        </pc:sldMkLst>
        <pc:spChg chg="del">
          <ac:chgData name="Pascalle Cup" userId="abbe84a0-611b-406e-b251-e8b4b71c069a" providerId="ADAL" clId="{826A40D2-D4B1-411C-859E-4D99EFE1D4E6}" dt="2023-09-01T19:32:03.619" v="88" actId="26606"/>
          <ac:spMkLst>
            <pc:docMk/>
            <pc:sldMk cId="822694980" sldId="298"/>
            <ac:spMk id="2" creationId="{3AB8A6F1-D103-1B00-6305-B446A2EE162D}"/>
          </ac:spMkLst>
        </pc:spChg>
        <pc:spChg chg="mod ord">
          <ac:chgData name="Pascalle Cup" userId="abbe84a0-611b-406e-b251-e8b4b71c069a" providerId="ADAL" clId="{826A40D2-D4B1-411C-859E-4D99EFE1D4E6}" dt="2023-09-01T19:32:03.619" v="88" actId="26606"/>
          <ac:spMkLst>
            <pc:docMk/>
            <pc:sldMk cId="822694980" sldId="298"/>
            <ac:spMk id="3" creationId="{FAFC969C-76BA-DB34-82CA-ECA61A60748D}"/>
          </ac:spMkLst>
        </pc:spChg>
        <pc:spChg chg="del mod">
          <ac:chgData name="Pascalle Cup" userId="abbe84a0-611b-406e-b251-e8b4b71c069a" providerId="ADAL" clId="{826A40D2-D4B1-411C-859E-4D99EFE1D4E6}" dt="2023-09-01T19:32:30.703" v="90" actId="478"/>
          <ac:spMkLst>
            <pc:docMk/>
            <pc:sldMk cId="822694980" sldId="298"/>
            <ac:spMk id="4" creationId="{C8D9DCB6-913F-8907-C51A-CFC43421C91B}"/>
          </ac:spMkLst>
        </pc:spChg>
        <pc:spChg chg="mod">
          <ac:chgData name="Pascalle Cup" userId="abbe84a0-611b-406e-b251-e8b4b71c069a" providerId="ADAL" clId="{826A40D2-D4B1-411C-859E-4D99EFE1D4E6}" dt="2023-09-01T19:32:03.619" v="88" actId="26606"/>
          <ac:spMkLst>
            <pc:docMk/>
            <pc:sldMk cId="822694980" sldId="298"/>
            <ac:spMk id="5" creationId="{D333238E-D1DA-3E1A-59A0-8CE0E172300F}"/>
          </ac:spMkLst>
        </pc:spChg>
        <pc:spChg chg="del">
          <ac:chgData name="Pascalle Cup" userId="abbe84a0-611b-406e-b251-e8b4b71c069a" providerId="ADAL" clId="{826A40D2-D4B1-411C-859E-4D99EFE1D4E6}" dt="2023-09-01T19:31:21.092" v="84" actId="478"/>
          <ac:spMkLst>
            <pc:docMk/>
            <pc:sldMk cId="822694980" sldId="298"/>
            <ac:spMk id="6" creationId="{F1ACF808-55ED-BB0F-3562-25E1F06E5E05}"/>
          </ac:spMkLst>
        </pc:spChg>
        <pc:graphicFrameChg chg="add mod modGraphic">
          <ac:chgData name="Pascalle Cup" userId="abbe84a0-611b-406e-b251-e8b4b71c069a" providerId="ADAL" clId="{826A40D2-D4B1-411C-859E-4D99EFE1D4E6}" dt="2023-09-01T19:34:14.042" v="103" actId="113"/>
          <ac:graphicFrameMkLst>
            <pc:docMk/>
            <pc:sldMk cId="822694980" sldId="298"/>
            <ac:graphicFrameMk id="7" creationId="{241B3EB6-5D47-2450-804E-2083E800BAEA}"/>
          </ac:graphicFrameMkLst>
        </pc:graphicFrameChg>
      </pc:sldChg>
      <pc:sldChg chg="addSp delSp modSp new mod modClrScheme chgLayout">
        <pc:chgData name="Pascalle Cup" userId="abbe84a0-611b-406e-b251-e8b4b71c069a" providerId="ADAL" clId="{826A40D2-D4B1-411C-859E-4D99EFE1D4E6}" dt="2023-09-01T19:36:58.689" v="114" actId="113"/>
        <pc:sldMkLst>
          <pc:docMk/>
          <pc:sldMk cId="2315928255" sldId="299"/>
        </pc:sldMkLst>
        <pc:spChg chg="del">
          <ac:chgData name="Pascalle Cup" userId="abbe84a0-611b-406e-b251-e8b4b71c069a" providerId="ADAL" clId="{826A40D2-D4B1-411C-859E-4D99EFE1D4E6}" dt="2023-09-01T19:33:04.321" v="94" actId="26606"/>
          <ac:spMkLst>
            <pc:docMk/>
            <pc:sldMk cId="2315928255" sldId="299"/>
            <ac:spMk id="2" creationId="{D0E5DCA4-FA38-22A0-7412-BF9A5ABE6949}"/>
          </ac:spMkLst>
        </pc:spChg>
        <pc:spChg chg="mod ord">
          <ac:chgData name="Pascalle Cup" userId="abbe84a0-611b-406e-b251-e8b4b71c069a" providerId="ADAL" clId="{826A40D2-D4B1-411C-859E-4D99EFE1D4E6}" dt="2023-09-01T19:33:04.321" v="94" actId="26606"/>
          <ac:spMkLst>
            <pc:docMk/>
            <pc:sldMk cId="2315928255" sldId="299"/>
            <ac:spMk id="3" creationId="{03C2712B-892A-EBD7-764B-1C935D0996AF}"/>
          </ac:spMkLst>
        </pc:spChg>
        <pc:spChg chg="del mod">
          <ac:chgData name="Pascalle Cup" userId="abbe84a0-611b-406e-b251-e8b4b71c069a" providerId="ADAL" clId="{826A40D2-D4B1-411C-859E-4D99EFE1D4E6}" dt="2023-09-01T19:33:26.202" v="98" actId="478"/>
          <ac:spMkLst>
            <pc:docMk/>
            <pc:sldMk cId="2315928255" sldId="299"/>
            <ac:spMk id="4" creationId="{A0CA39F9-91D0-C14D-737C-3FCB82F9BE5D}"/>
          </ac:spMkLst>
        </pc:spChg>
        <pc:spChg chg="mod">
          <ac:chgData name="Pascalle Cup" userId="abbe84a0-611b-406e-b251-e8b4b71c069a" providerId="ADAL" clId="{826A40D2-D4B1-411C-859E-4D99EFE1D4E6}" dt="2023-09-01T19:33:04.321" v="94" actId="26606"/>
          <ac:spMkLst>
            <pc:docMk/>
            <pc:sldMk cId="2315928255" sldId="299"/>
            <ac:spMk id="5" creationId="{4D869784-BEE6-624A-E685-3AEC5FEBA26D}"/>
          </ac:spMkLst>
        </pc:spChg>
        <pc:spChg chg="del">
          <ac:chgData name="Pascalle Cup" userId="abbe84a0-611b-406e-b251-e8b4b71c069a" providerId="ADAL" clId="{826A40D2-D4B1-411C-859E-4D99EFE1D4E6}" dt="2023-09-01T19:32:38.759" v="92" actId="478"/>
          <ac:spMkLst>
            <pc:docMk/>
            <pc:sldMk cId="2315928255" sldId="299"/>
            <ac:spMk id="6" creationId="{C71FFF7C-E4D3-1579-B297-AE28542EE931}"/>
          </ac:spMkLst>
        </pc:spChg>
        <pc:spChg chg="add">
          <ac:chgData name="Pascalle Cup" userId="abbe84a0-611b-406e-b251-e8b4b71c069a" providerId="ADAL" clId="{826A40D2-D4B1-411C-859E-4D99EFE1D4E6}" dt="2023-09-01T19:36:42.087" v="111" actId="26606"/>
          <ac:spMkLst>
            <pc:docMk/>
            <pc:sldMk cId="2315928255" sldId="299"/>
            <ac:spMk id="13" creationId="{5640827C-F2B3-16C3-2801-6DBF85138949}"/>
          </ac:spMkLst>
        </pc:spChg>
        <pc:graphicFrameChg chg="add del mod modGraphic">
          <ac:chgData name="Pascalle Cup" userId="abbe84a0-611b-406e-b251-e8b4b71c069a" providerId="ADAL" clId="{826A40D2-D4B1-411C-859E-4D99EFE1D4E6}" dt="2023-09-01T19:36:02.584" v="108" actId="478"/>
          <ac:graphicFrameMkLst>
            <pc:docMk/>
            <pc:sldMk cId="2315928255" sldId="299"/>
            <ac:graphicFrameMk id="7" creationId="{A86627A2-54F9-5219-2F35-778E8F62B00B}"/>
          </ac:graphicFrameMkLst>
        </pc:graphicFrameChg>
        <pc:graphicFrameChg chg="add mod modGraphic">
          <ac:chgData name="Pascalle Cup" userId="abbe84a0-611b-406e-b251-e8b4b71c069a" providerId="ADAL" clId="{826A40D2-D4B1-411C-859E-4D99EFE1D4E6}" dt="2023-09-01T19:36:58.689" v="114" actId="113"/>
          <ac:graphicFrameMkLst>
            <pc:docMk/>
            <pc:sldMk cId="2315928255" sldId="299"/>
            <ac:graphicFrameMk id="8" creationId="{2FBF2606-E182-6BBE-5172-0F75ED31EB11}"/>
          </ac:graphicFrameMkLst>
        </pc:graphicFrameChg>
      </pc:sldChg>
      <pc:sldChg chg="addSp delSp modSp new mod modClrScheme chgLayout">
        <pc:chgData name="Pascalle Cup" userId="abbe84a0-611b-406e-b251-e8b4b71c069a" providerId="ADAL" clId="{826A40D2-D4B1-411C-859E-4D99EFE1D4E6}" dt="2023-09-01T19:37:58.945" v="122" actId="255"/>
        <pc:sldMkLst>
          <pc:docMk/>
          <pc:sldMk cId="3353813439" sldId="300"/>
        </pc:sldMkLst>
        <pc:spChg chg="del">
          <ac:chgData name="Pascalle Cup" userId="abbe84a0-611b-406e-b251-e8b4b71c069a" providerId="ADAL" clId="{826A40D2-D4B1-411C-859E-4D99EFE1D4E6}" dt="2023-09-01T19:37:31.361" v="118" actId="26606"/>
          <ac:spMkLst>
            <pc:docMk/>
            <pc:sldMk cId="3353813439" sldId="300"/>
            <ac:spMk id="2" creationId="{2F911F71-BBD5-F574-CB32-4586EC65F2F3}"/>
          </ac:spMkLst>
        </pc:spChg>
        <pc:spChg chg="mod ord">
          <ac:chgData name="Pascalle Cup" userId="abbe84a0-611b-406e-b251-e8b4b71c069a" providerId="ADAL" clId="{826A40D2-D4B1-411C-859E-4D99EFE1D4E6}" dt="2023-09-01T19:37:31.361" v="118" actId="26606"/>
          <ac:spMkLst>
            <pc:docMk/>
            <pc:sldMk cId="3353813439" sldId="300"/>
            <ac:spMk id="3" creationId="{D9C0DCA3-2E7C-FF77-6DF3-864BDC81F345}"/>
          </ac:spMkLst>
        </pc:spChg>
        <pc:spChg chg="mod">
          <ac:chgData name="Pascalle Cup" userId="abbe84a0-611b-406e-b251-e8b4b71c069a" providerId="ADAL" clId="{826A40D2-D4B1-411C-859E-4D99EFE1D4E6}" dt="2023-09-01T19:37:31.361" v="118" actId="26606"/>
          <ac:spMkLst>
            <pc:docMk/>
            <pc:sldMk cId="3353813439" sldId="300"/>
            <ac:spMk id="4" creationId="{E79F19D0-B65D-A0CA-DCFD-DF4EC39732BD}"/>
          </ac:spMkLst>
        </pc:spChg>
        <pc:spChg chg="mod">
          <ac:chgData name="Pascalle Cup" userId="abbe84a0-611b-406e-b251-e8b4b71c069a" providerId="ADAL" clId="{826A40D2-D4B1-411C-859E-4D99EFE1D4E6}" dt="2023-09-01T19:37:31.361" v="118" actId="26606"/>
          <ac:spMkLst>
            <pc:docMk/>
            <pc:sldMk cId="3353813439" sldId="300"/>
            <ac:spMk id="5" creationId="{7AD3299D-704C-87B9-1CC7-4D8EE545C63A}"/>
          </ac:spMkLst>
        </pc:spChg>
        <pc:spChg chg="del">
          <ac:chgData name="Pascalle Cup" userId="abbe84a0-611b-406e-b251-e8b4b71c069a" providerId="ADAL" clId="{826A40D2-D4B1-411C-859E-4D99EFE1D4E6}" dt="2023-09-01T19:37:11.444" v="116" actId="478"/>
          <ac:spMkLst>
            <pc:docMk/>
            <pc:sldMk cId="3353813439" sldId="300"/>
            <ac:spMk id="6" creationId="{20E6960B-7372-857A-CFFC-12FF4EB0ABC3}"/>
          </ac:spMkLst>
        </pc:spChg>
        <pc:graphicFrameChg chg="add mod modGraphic">
          <ac:chgData name="Pascalle Cup" userId="abbe84a0-611b-406e-b251-e8b4b71c069a" providerId="ADAL" clId="{826A40D2-D4B1-411C-859E-4D99EFE1D4E6}" dt="2023-09-01T19:37:58.945" v="122" actId="255"/>
          <ac:graphicFrameMkLst>
            <pc:docMk/>
            <pc:sldMk cId="3353813439" sldId="300"/>
            <ac:graphicFrameMk id="7" creationId="{39187FC5-FE02-583A-5B0F-46B9F24E4302}"/>
          </ac:graphicFrameMkLst>
        </pc:graphicFrameChg>
      </pc:sldChg>
      <pc:sldChg chg="addSp delSp modSp new mod modAnim">
        <pc:chgData name="Pascalle Cup" userId="abbe84a0-611b-406e-b251-e8b4b71c069a" providerId="ADAL" clId="{826A40D2-D4B1-411C-859E-4D99EFE1D4E6}" dt="2023-09-13T13:28:35.025" v="250" actId="20577"/>
        <pc:sldMkLst>
          <pc:docMk/>
          <pc:sldMk cId="3153501489" sldId="301"/>
        </pc:sldMkLst>
        <pc:spChg chg="mod">
          <ac:chgData name="Pascalle Cup" userId="abbe84a0-611b-406e-b251-e8b4b71c069a" providerId="ADAL" clId="{826A40D2-D4B1-411C-859E-4D99EFE1D4E6}" dt="2023-09-01T19:38:48.897" v="142" actId="20577"/>
          <ac:spMkLst>
            <pc:docMk/>
            <pc:sldMk cId="3153501489" sldId="301"/>
            <ac:spMk id="2" creationId="{1A088E04-FC2D-5594-5852-5063AE622431}"/>
          </ac:spMkLst>
        </pc:spChg>
        <pc:spChg chg="del">
          <ac:chgData name="Pascalle Cup" userId="abbe84a0-611b-406e-b251-e8b4b71c069a" providerId="ADAL" clId="{826A40D2-D4B1-411C-859E-4D99EFE1D4E6}" dt="2023-09-01T19:41:17.207" v="171" actId="478"/>
          <ac:spMkLst>
            <pc:docMk/>
            <pc:sldMk cId="3153501489" sldId="301"/>
            <ac:spMk id="4" creationId="{915907BF-8E53-9766-42D1-E87DABC321DA}"/>
          </ac:spMkLst>
        </pc:spChg>
        <pc:spChg chg="add mod">
          <ac:chgData name="Pascalle Cup" userId="abbe84a0-611b-406e-b251-e8b4b71c069a" providerId="ADAL" clId="{826A40D2-D4B1-411C-859E-4D99EFE1D4E6}" dt="2023-09-01T19:41:14.035" v="170" actId="20577"/>
          <ac:spMkLst>
            <pc:docMk/>
            <pc:sldMk cId="3153501489" sldId="301"/>
            <ac:spMk id="7" creationId="{1B6959B3-7974-A1F1-0940-F0EEBBCD6BF6}"/>
          </ac:spMkLst>
        </pc:spChg>
        <pc:spChg chg="add mod">
          <ac:chgData name="Pascalle Cup" userId="abbe84a0-611b-406e-b251-e8b4b71c069a" providerId="ADAL" clId="{826A40D2-D4B1-411C-859E-4D99EFE1D4E6}" dt="2023-09-01T19:42:07.773" v="179" actId="207"/>
          <ac:spMkLst>
            <pc:docMk/>
            <pc:sldMk cId="3153501489" sldId="301"/>
            <ac:spMk id="13" creationId="{2508B097-68B4-8256-A690-264736BE3FE7}"/>
          </ac:spMkLst>
        </pc:spChg>
        <pc:graphicFrameChg chg="add mod modGraphic">
          <ac:chgData name="Pascalle Cup" userId="abbe84a0-611b-406e-b251-e8b4b71c069a" providerId="ADAL" clId="{826A40D2-D4B1-411C-859E-4D99EFE1D4E6}" dt="2023-09-13T13:28:35.025" v="250" actId="20577"/>
          <ac:graphicFrameMkLst>
            <pc:docMk/>
            <pc:sldMk cId="3153501489" sldId="301"/>
            <ac:graphicFrameMk id="8" creationId="{E93AF6F4-F6C1-6246-10FD-DB642E0A7FCE}"/>
          </ac:graphicFrameMkLst>
        </pc:graphicFrameChg>
        <pc:graphicFrameChg chg="add mod">
          <ac:chgData name="Pascalle Cup" userId="abbe84a0-611b-406e-b251-e8b4b71c069a" providerId="ADAL" clId="{826A40D2-D4B1-411C-859E-4D99EFE1D4E6}" dt="2023-09-01T19:41:22.670" v="172" actId="1076"/>
          <ac:graphicFrameMkLst>
            <pc:docMk/>
            <pc:sldMk cId="3153501489" sldId="301"/>
            <ac:graphicFrameMk id="9" creationId="{43D877CE-5E9A-80F6-B22E-A9BDABFB27BC}"/>
          </ac:graphicFrameMkLst>
        </pc:graphicFrameChg>
        <pc:cxnChg chg="add del mod">
          <ac:chgData name="Pascalle Cup" userId="abbe84a0-611b-406e-b251-e8b4b71c069a" providerId="ADAL" clId="{826A40D2-D4B1-411C-859E-4D99EFE1D4E6}" dt="2023-09-01T19:41:42.438" v="176" actId="478"/>
          <ac:cxnSpMkLst>
            <pc:docMk/>
            <pc:sldMk cId="3153501489" sldId="301"/>
            <ac:cxnSpMk id="11" creationId="{FDBA209C-EBA5-F385-F814-C9361D537D0E}"/>
          </ac:cxnSpMkLst>
        </pc:cxnChg>
      </pc:sldChg>
      <pc:sldChg chg="addSp delSp modSp new mod modClrScheme chgLayout">
        <pc:chgData name="Pascalle Cup" userId="abbe84a0-611b-406e-b251-e8b4b71c069a" providerId="ADAL" clId="{826A40D2-D4B1-411C-859E-4D99EFE1D4E6}" dt="2023-09-01T19:45:19.333" v="242" actId="1076"/>
        <pc:sldMkLst>
          <pc:docMk/>
          <pc:sldMk cId="229688195" sldId="302"/>
        </pc:sldMkLst>
        <pc:spChg chg="mod ord">
          <ac:chgData name="Pascalle Cup" userId="abbe84a0-611b-406e-b251-e8b4b71c069a" providerId="ADAL" clId="{826A40D2-D4B1-411C-859E-4D99EFE1D4E6}" dt="2023-09-01T19:45:19.333" v="242" actId="1076"/>
          <ac:spMkLst>
            <pc:docMk/>
            <pc:sldMk cId="229688195" sldId="302"/>
            <ac:spMk id="2" creationId="{97B303EE-BF9B-2E90-B734-9DECACE8C141}"/>
          </ac:spMkLst>
        </pc:spChg>
        <pc:spChg chg="mod ord">
          <ac:chgData name="Pascalle Cup" userId="abbe84a0-611b-406e-b251-e8b4b71c069a" providerId="ADAL" clId="{826A40D2-D4B1-411C-859E-4D99EFE1D4E6}" dt="2023-09-01T19:45:06.725" v="239" actId="26606"/>
          <ac:spMkLst>
            <pc:docMk/>
            <pc:sldMk cId="229688195" sldId="302"/>
            <ac:spMk id="3" creationId="{BCD0C656-CC02-92DF-9731-906C87A67410}"/>
          </ac:spMkLst>
        </pc:spChg>
        <pc:spChg chg="del">
          <ac:chgData name="Pascalle Cup" userId="abbe84a0-611b-406e-b251-e8b4b71c069a" providerId="ADAL" clId="{826A40D2-D4B1-411C-859E-4D99EFE1D4E6}" dt="2023-09-01T19:43:23.263" v="225" actId="478"/>
          <ac:spMkLst>
            <pc:docMk/>
            <pc:sldMk cId="229688195" sldId="302"/>
            <ac:spMk id="4" creationId="{D8100A4A-3475-AA84-7E79-EED74E946BB3}"/>
          </ac:spMkLst>
        </pc:spChg>
        <pc:spChg chg="mod ord">
          <ac:chgData name="Pascalle Cup" userId="abbe84a0-611b-406e-b251-e8b4b71c069a" providerId="ADAL" clId="{826A40D2-D4B1-411C-859E-4D99EFE1D4E6}" dt="2023-09-01T19:45:06.725" v="239" actId="26606"/>
          <ac:spMkLst>
            <pc:docMk/>
            <pc:sldMk cId="229688195" sldId="302"/>
            <ac:spMk id="5" creationId="{6EDDB8A7-2007-FDCE-7762-2F8F5E37BA16}"/>
          </ac:spMkLst>
        </pc:spChg>
        <pc:spChg chg="add del mod">
          <ac:chgData name="Pascalle Cup" userId="abbe84a0-611b-406e-b251-e8b4b71c069a" providerId="ADAL" clId="{826A40D2-D4B1-411C-859E-4D99EFE1D4E6}" dt="2023-09-01T19:44:24.841" v="229" actId="26606"/>
          <ac:spMkLst>
            <pc:docMk/>
            <pc:sldMk cId="229688195" sldId="302"/>
            <ac:spMk id="11" creationId="{27C6E340-252C-97D0-A1FE-6E10B90273F5}"/>
          </ac:spMkLst>
        </pc:spChg>
        <pc:spChg chg="add del mod">
          <ac:chgData name="Pascalle Cup" userId="abbe84a0-611b-406e-b251-e8b4b71c069a" providerId="ADAL" clId="{826A40D2-D4B1-411C-859E-4D99EFE1D4E6}" dt="2023-09-01T19:45:10.865" v="240" actId="478"/>
          <ac:spMkLst>
            <pc:docMk/>
            <pc:sldMk cId="229688195" sldId="302"/>
            <ac:spMk id="12" creationId="{F835AD74-6AA4-B24B-CB7B-8EACFA03019A}"/>
          </ac:spMkLst>
        </pc:spChg>
        <pc:spChg chg="add del mod">
          <ac:chgData name="Pascalle Cup" userId="abbe84a0-611b-406e-b251-e8b4b71c069a" providerId="ADAL" clId="{826A40D2-D4B1-411C-859E-4D99EFE1D4E6}" dt="2023-09-01T19:44:24.841" v="229" actId="26606"/>
          <ac:spMkLst>
            <pc:docMk/>
            <pc:sldMk cId="229688195" sldId="302"/>
            <ac:spMk id="13" creationId="{ABEDE7EE-CBCA-E05F-5ECB-CA55EF5C6884}"/>
          </ac:spMkLst>
        </pc:spChg>
        <pc:spChg chg="add del mod">
          <ac:chgData name="Pascalle Cup" userId="abbe84a0-611b-406e-b251-e8b4b71c069a" providerId="ADAL" clId="{826A40D2-D4B1-411C-859E-4D99EFE1D4E6}" dt="2023-09-01T19:45:12.719" v="241" actId="478"/>
          <ac:spMkLst>
            <pc:docMk/>
            <pc:sldMk cId="229688195" sldId="302"/>
            <ac:spMk id="14" creationId="{E00E909F-5A65-4924-F447-8A5EB35F2B22}"/>
          </ac:spMkLst>
        </pc:spChg>
        <pc:spChg chg="add del mod">
          <ac:chgData name="Pascalle Cup" userId="abbe84a0-611b-406e-b251-e8b4b71c069a" providerId="ADAL" clId="{826A40D2-D4B1-411C-859E-4D99EFE1D4E6}" dt="2023-09-01T19:44:24.841" v="229" actId="26606"/>
          <ac:spMkLst>
            <pc:docMk/>
            <pc:sldMk cId="229688195" sldId="302"/>
            <ac:spMk id="15" creationId="{B4C8C9A6-DD64-83E2-42BF-0D5B2EDAE642}"/>
          </ac:spMkLst>
        </pc:spChg>
        <pc:spChg chg="add del mod">
          <ac:chgData name="Pascalle Cup" userId="abbe84a0-611b-406e-b251-e8b4b71c069a" providerId="ADAL" clId="{826A40D2-D4B1-411C-859E-4D99EFE1D4E6}" dt="2023-09-01T19:44:47.120" v="235" actId="478"/>
          <ac:spMkLst>
            <pc:docMk/>
            <pc:sldMk cId="229688195" sldId="302"/>
            <ac:spMk id="17" creationId="{4B0AD8E3-792F-6468-75D6-99749E435A2A}"/>
          </ac:spMkLst>
        </pc:spChg>
        <pc:spChg chg="add del mod">
          <ac:chgData name="Pascalle Cup" userId="abbe84a0-611b-406e-b251-e8b4b71c069a" providerId="ADAL" clId="{826A40D2-D4B1-411C-859E-4D99EFE1D4E6}" dt="2023-09-01T19:44:42.514" v="233" actId="26606"/>
          <ac:spMkLst>
            <pc:docMk/>
            <pc:sldMk cId="229688195" sldId="302"/>
            <ac:spMk id="18" creationId="{50DAF214-9FFE-EE7A-DFA0-F6A658BBD804}"/>
          </ac:spMkLst>
        </pc:spChg>
        <pc:spChg chg="add del mod">
          <ac:chgData name="Pascalle Cup" userId="abbe84a0-611b-406e-b251-e8b4b71c069a" providerId="ADAL" clId="{826A40D2-D4B1-411C-859E-4D99EFE1D4E6}" dt="2023-09-01T19:44:42.514" v="233" actId="26606"/>
          <ac:spMkLst>
            <pc:docMk/>
            <pc:sldMk cId="229688195" sldId="302"/>
            <ac:spMk id="19" creationId="{CAF07925-B527-08A7-56A6-07F0468F9E70}"/>
          </ac:spMkLst>
        </pc:spChg>
        <pc:spChg chg="add del mod">
          <ac:chgData name="Pascalle Cup" userId="abbe84a0-611b-406e-b251-e8b4b71c069a" providerId="ADAL" clId="{826A40D2-D4B1-411C-859E-4D99EFE1D4E6}" dt="2023-09-01T19:44:44.889" v="234" actId="478"/>
          <ac:spMkLst>
            <pc:docMk/>
            <pc:sldMk cId="229688195" sldId="302"/>
            <ac:spMk id="24" creationId="{74A64A77-020C-72F5-3272-4B2649F7EC28}"/>
          </ac:spMkLst>
        </pc:spChg>
        <pc:spChg chg="add del mod">
          <ac:chgData name="Pascalle Cup" userId="abbe84a0-611b-406e-b251-e8b4b71c069a" providerId="ADAL" clId="{826A40D2-D4B1-411C-859E-4D99EFE1D4E6}" dt="2023-09-01T19:44:58.480" v="237" actId="26606"/>
          <ac:spMkLst>
            <pc:docMk/>
            <pc:sldMk cId="229688195" sldId="302"/>
            <ac:spMk id="26" creationId="{41F93284-15AD-7AD6-58B6-E1C057736A3D}"/>
          </ac:spMkLst>
        </pc:spChg>
        <pc:spChg chg="add del mod">
          <ac:chgData name="Pascalle Cup" userId="abbe84a0-611b-406e-b251-e8b4b71c069a" providerId="ADAL" clId="{826A40D2-D4B1-411C-859E-4D99EFE1D4E6}" dt="2023-09-01T19:45:01.882" v="238" actId="478"/>
          <ac:spMkLst>
            <pc:docMk/>
            <pc:sldMk cId="229688195" sldId="302"/>
            <ac:spMk id="31" creationId="{87592646-1014-57BF-5A67-625E2C5B5C7D}"/>
          </ac:spMkLst>
        </pc:spChg>
        <pc:picChg chg="add del mod">
          <ac:chgData name="Pascalle Cup" userId="abbe84a0-611b-406e-b251-e8b4b71c069a" providerId="ADAL" clId="{826A40D2-D4B1-411C-859E-4D99EFE1D4E6}" dt="2023-09-01T19:44:28.728" v="231" actId="478"/>
          <ac:picMkLst>
            <pc:docMk/>
            <pc:sldMk cId="229688195" sldId="302"/>
            <ac:picMk id="6" creationId="{F01024D8-DC14-4BD4-15BB-63D7C2F32F19}"/>
          </ac:picMkLst>
        </pc:picChg>
        <pc:picChg chg="add mod ord">
          <ac:chgData name="Pascalle Cup" userId="abbe84a0-611b-406e-b251-e8b4b71c069a" providerId="ADAL" clId="{826A40D2-D4B1-411C-859E-4D99EFE1D4E6}" dt="2023-09-01T19:45:06.725" v="239" actId="26606"/>
          <ac:picMkLst>
            <pc:docMk/>
            <pc:sldMk cId="229688195" sldId="302"/>
            <ac:picMk id="7" creationId="{0FB169A4-AF1C-4854-49B6-BBCB0160795E}"/>
          </ac:picMkLst>
        </pc:picChg>
      </pc:sldChg>
      <pc:sldChg chg="modSp new mod">
        <pc:chgData name="Pascalle Cup" userId="abbe84a0-611b-406e-b251-e8b4b71c069a" providerId="ADAL" clId="{826A40D2-D4B1-411C-859E-4D99EFE1D4E6}" dt="2023-09-13T13:28:55.549" v="267" actId="20577"/>
        <pc:sldMkLst>
          <pc:docMk/>
          <pc:sldMk cId="3176929248" sldId="303"/>
        </pc:sldMkLst>
        <pc:spChg chg="mod">
          <ac:chgData name="Pascalle Cup" userId="abbe84a0-611b-406e-b251-e8b4b71c069a" providerId="ADAL" clId="{826A40D2-D4B1-411C-859E-4D99EFE1D4E6}" dt="2023-09-13T13:28:55.549" v="267" actId="20577"/>
          <ac:spMkLst>
            <pc:docMk/>
            <pc:sldMk cId="3176929248" sldId="303"/>
            <ac:spMk id="2" creationId="{4B1C0A8B-7567-D441-77BF-EB5A2B69150A}"/>
          </ac:spMkLst>
        </pc:spChg>
      </pc:sldChg>
      <pc:sldChg chg="addSp delSp modSp new mod modAnim">
        <pc:chgData name="Pascalle Cup" userId="abbe84a0-611b-406e-b251-e8b4b71c069a" providerId="ADAL" clId="{826A40D2-D4B1-411C-859E-4D99EFE1D4E6}" dt="2023-09-13T13:34:28.597" v="564"/>
        <pc:sldMkLst>
          <pc:docMk/>
          <pc:sldMk cId="897913008" sldId="304"/>
        </pc:sldMkLst>
        <pc:spChg chg="mod">
          <ac:chgData name="Pascalle Cup" userId="abbe84a0-611b-406e-b251-e8b4b71c069a" providerId="ADAL" clId="{826A40D2-D4B1-411C-859E-4D99EFE1D4E6}" dt="2023-09-13T13:29:03.449" v="279" actId="20577"/>
          <ac:spMkLst>
            <pc:docMk/>
            <pc:sldMk cId="897913008" sldId="304"/>
            <ac:spMk id="2" creationId="{7774F5EA-3FC2-6D57-883B-56D38968B920}"/>
          </ac:spMkLst>
        </pc:spChg>
        <pc:spChg chg="del">
          <ac:chgData name="Pascalle Cup" userId="abbe84a0-611b-406e-b251-e8b4b71c069a" providerId="ADAL" clId="{826A40D2-D4B1-411C-859E-4D99EFE1D4E6}" dt="2023-09-13T13:29:06.562" v="280" actId="478"/>
          <ac:spMkLst>
            <pc:docMk/>
            <pc:sldMk cId="897913008" sldId="304"/>
            <ac:spMk id="4" creationId="{5A383C09-838C-0150-49F3-151B3EA9A439}"/>
          </ac:spMkLst>
        </pc:spChg>
        <pc:spChg chg="add mod">
          <ac:chgData name="Pascalle Cup" userId="abbe84a0-611b-406e-b251-e8b4b71c069a" providerId="ADAL" clId="{826A40D2-D4B1-411C-859E-4D99EFE1D4E6}" dt="2023-09-13T13:33:10.619" v="556" actId="14100"/>
          <ac:spMkLst>
            <pc:docMk/>
            <pc:sldMk cId="897913008" sldId="304"/>
            <ac:spMk id="6" creationId="{95D7AB04-CDED-6BD8-8058-B84B4363E440}"/>
          </ac:spMkLst>
        </pc:spChg>
        <pc:spChg chg="add mod">
          <ac:chgData name="Pascalle Cup" userId="abbe84a0-611b-406e-b251-e8b4b71c069a" providerId="ADAL" clId="{826A40D2-D4B1-411C-859E-4D99EFE1D4E6}" dt="2023-09-13T13:33:16.012" v="557" actId="20577"/>
          <ac:spMkLst>
            <pc:docMk/>
            <pc:sldMk cId="897913008" sldId="304"/>
            <ac:spMk id="8" creationId="{710EE355-E46E-D7A3-4F8D-92117A5865B0}"/>
          </ac:spMkLst>
        </pc:spChg>
        <pc:spChg chg="add mod">
          <ac:chgData name="Pascalle Cup" userId="abbe84a0-611b-406e-b251-e8b4b71c069a" providerId="ADAL" clId="{826A40D2-D4B1-411C-859E-4D99EFE1D4E6}" dt="2023-09-13T13:34:23.058" v="562" actId="1076"/>
          <ac:spMkLst>
            <pc:docMk/>
            <pc:sldMk cId="897913008" sldId="304"/>
            <ac:spMk id="10" creationId="{08CAD3B9-86E7-32F4-79AD-ED23DBE9E53D}"/>
          </ac:spMkLst>
        </pc:spChg>
        <pc:picChg chg="add mod">
          <ac:chgData name="Pascalle Cup" userId="abbe84a0-611b-406e-b251-e8b4b71c069a" providerId="ADAL" clId="{826A40D2-D4B1-411C-859E-4D99EFE1D4E6}" dt="2023-09-13T13:34:15.565" v="560" actId="1076"/>
          <ac:picMkLst>
            <pc:docMk/>
            <pc:sldMk cId="897913008" sldId="304"/>
            <ac:picMk id="11" creationId="{646A9F95-A679-6EDA-2E71-325FCEF87BA9}"/>
          </ac:picMkLst>
        </pc:picChg>
      </pc:sldChg>
      <pc:sldChg chg="addSp delSp modSp new mod">
        <pc:chgData name="Pascalle Cup" userId="abbe84a0-611b-406e-b251-e8b4b71c069a" providerId="ADAL" clId="{826A40D2-D4B1-411C-859E-4D99EFE1D4E6}" dt="2023-09-13T13:37:09.518" v="1084" actId="1076"/>
        <pc:sldMkLst>
          <pc:docMk/>
          <pc:sldMk cId="2735059275" sldId="305"/>
        </pc:sldMkLst>
        <pc:spChg chg="mod">
          <ac:chgData name="Pascalle Cup" userId="abbe84a0-611b-406e-b251-e8b4b71c069a" providerId="ADAL" clId="{826A40D2-D4B1-411C-859E-4D99EFE1D4E6}" dt="2023-09-13T13:34:39.388" v="573" actId="20577"/>
          <ac:spMkLst>
            <pc:docMk/>
            <pc:sldMk cId="2735059275" sldId="305"/>
            <ac:spMk id="2" creationId="{7C0B8610-DC93-1D21-858C-F45D630073B4}"/>
          </ac:spMkLst>
        </pc:spChg>
        <pc:spChg chg="del">
          <ac:chgData name="Pascalle Cup" userId="abbe84a0-611b-406e-b251-e8b4b71c069a" providerId="ADAL" clId="{826A40D2-D4B1-411C-859E-4D99EFE1D4E6}" dt="2023-09-13T13:34:43.436" v="574" actId="478"/>
          <ac:spMkLst>
            <pc:docMk/>
            <pc:sldMk cId="2735059275" sldId="305"/>
            <ac:spMk id="4" creationId="{33F628ED-FD1B-6C2E-64EB-B0ACB9AB38F6}"/>
          </ac:spMkLst>
        </pc:spChg>
        <pc:spChg chg="add mod">
          <ac:chgData name="Pascalle Cup" userId="abbe84a0-611b-406e-b251-e8b4b71c069a" providerId="ADAL" clId="{826A40D2-D4B1-411C-859E-4D99EFE1D4E6}" dt="2023-09-13T13:37:09.518" v="1084" actId="1076"/>
          <ac:spMkLst>
            <pc:docMk/>
            <pc:sldMk cId="2735059275" sldId="305"/>
            <ac:spMk id="6" creationId="{8E0D20B0-035F-BC40-EC8D-305D2E84A139}"/>
          </ac:spMkLst>
        </pc:spChg>
      </pc:sldChg>
      <pc:sldChg chg="addSp delSp modSp new mod modAnim">
        <pc:chgData name="Pascalle Cup" userId="abbe84a0-611b-406e-b251-e8b4b71c069a" providerId="ADAL" clId="{826A40D2-D4B1-411C-859E-4D99EFE1D4E6}" dt="2023-09-13T13:38:23.590" v="1117"/>
        <pc:sldMkLst>
          <pc:docMk/>
          <pc:sldMk cId="4031441921" sldId="306"/>
        </pc:sldMkLst>
        <pc:spChg chg="mod">
          <ac:chgData name="Pascalle Cup" userId="abbe84a0-611b-406e-b251-e8b4b71c069a" providerId="ADAL" clId="{826A40D2-D4B1-411C-859E-4D99EFE1D4E6}" dt="2023-09-13T13:37:22.601" v="1110" actId="20577"/>
          <ac:spMkLst>
            <pc:docMk/>
            <pc:sldMk cId="4031441921" sldId="306"/>
            <ac:spMk id="2" creationId="{F2413F25-5FFD-0E30-9DE8-4463EADB7104}"/>
          </ac:spMkLst>
        </pc:spChg>
        <pc:spChg chg="del">
          <ac:chgData name="Pascalle Cup" userId="abbe84a0-611b-406e-b251-e8b4b71c069a" providerId="ADAL" clId="{826A40D2-D4B1-411C-859E-4D99EFE1D4E6}" dt="2023-09-13T13:37:25.257" v="1111" actId="478"/>
          <ac:spMkLst>
            <pc:docMk/>
            <pc:sldMk cId="4031441921" sldId="306"/>
            <ac:spMk id="4" creationId="{00CC7F1F-C483-5395-086F-EFE6E971CCE1}"/>
          </ac:spMkLst>
        </pc:spChg>
        <pc:picChg chg="add mod modCrop">
          <ac:chgData name="Pascalle Cup" userId="abbe84a0-611b-406e-b251-e8b4b71c069a" providerId="ADAL" clId="{826A40D2-D4B1-411C-859E-4D99EFE1D4E6}" dt="2023-09-13T13:38:06.997" v="1116" actId="1076"/>
          <ac:picMkLst>
            <pc:docMk/>
            <pc:sldMk cId="4031441921" sldId="306"/>
            <ac:picMk id="6" creationId="{8B283B1F-1962-C990-05BF-092BB22AEAF8}"/>
          </ac:picMkLst>
        </pc:picChg>
      </pc:sldChg>
      <pc:sldChg chg="modSp new mod">
        <pc:chgData name="Pascalle Cup" userId="abbe84a0-611b-406e-b251-e8b4b71c069a" providerId="ADAL" clId="{826A40D2-D4B1-411C-859E-4D99EFE1D4E6}" dt="2023-09-13T13:39:08.657" v="1126" actId="20577"/>
        <pc:sldMkLst>
          <pc:docMk/>
          <pc:sldMk cId="2182545877" sldId="307"/>
        </pc:sldMkLst>
        <pc:spChg chg="mod">
          <ac:chgData name="Pascalle Cup" userId="abbe84a0-611b-406e-b251-e8b4b71c069a" providerId="ADAL" clId="{826A40D2-D4B1-411C-859E-4D99EFE1D4E6}" dt="2023-09-13T13:39:08.657" v="1126" actId="20577"/>
          <ac:spMkLst>
            <pc:docMk/>
            <pc:sldMk cId="2182545877" sldId="307"/>
            <ac:spMk id="2" creationId="{54CA9A34-EDB1-E77D-1419-2FB9E3E0A4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13/09/2023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13-9-2023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13-9-2023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13-9-2023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13-9-2023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13-9-2023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13-9-2023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13-9-2023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13-9-2023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13-9-2023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13-9-2023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13-9-2023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13-9-2023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13-9-2023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13-9-2023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13-9-2023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089081"/>
            <a:ext cx="8676000" cy="2397319"/>
          </a:xfrm>
        </p:spPr>
        <p:txBody>
          <a:bodyPr/>
          <a:lstStyle/>
          <a:p>
            <a:r>
              <a:rPr lang="nl-NL" dirty="0"/>
              <a:t>De beoordelings-formulieren en formatieve toets</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C0A8B-7567-D441-77BF-EB5A2B69150A}"/>
              </a:ext>
            </a:extLst>
          </p:cNvPr>
          <p:cNvSpPr>
            <a:spLocks noGrp="1"/>
          </p:cNvSpPr>
          <p:nvPr>
            <p:ph type="title"/>
          </p:nvPr>
        </p:nvSpPr>
        <p:spPr/>
        <p:txBody>
          <a:bodyPr/>
          <a:lstStyle/>
          <a:p>
            <a:r>
              <a:rPr lang="nl-NL" dirty="0"/>
              <a:t>Formatieve toets</a:t>
            </a:r>
          </a:p>
        </p:txBody>
      </p:sp>
      <p:sp>
        <p:nvSpPr>
          <p:cNvPr id="3" name="Tijdelijke aanduiding voor datum 2">
            <a:extLst>
              <a:ext uri="{FF2B5EF4-FFF2-40B4-BE49-F238E27FC236}">
                <a16:creationId xmlns:a16="http://schemas.microsoft.com/office/drawing/2014/main" id="{D89ED587-3EC0-28DA-A7A7-D03F8A8CB8B0}"/>
              </a:ext>
            </a:extLst>
          </p:cNvPr>
          <p:cNvSpPr>
            <a:spLocks noGrp="1"/>
          </p:cNvSpPr>
          <p:nvPr>
            <p:ph type="dt" sz="half" idx="10"/>
          </p:nvPr>
        </p:nvSpPr>
        <p:spPr/>
        <p:txBody>
          <a:bodyPr/>
          <a:lstStyle/>
          <a:p>
            <a:fld id="{A92644BC-DF8B-4D67-A7E7-632056BAF6A3}" type="datetime1">
              <a:rPr lang="nl-NL" smtClean="0"/>
              <a:t>13-9-2023</a:t>
            </a:fld>
            <a:endParaRPr lang="en-GB" dirty="0"/>
          </a:p>
        </p:txBody>
      </p:sp>
      <p:sp>
        <p:nvSpPr>
          <p:cNvPr id="4" name="Tijdelijke aanduiding voor voettekst 3">
            <a:extLst>
              <a:ext uri="{FF2B5EF4-FFF2-40B4-BE49-F238E27FC236}">
                <a16:creationId xmlns:a16="http://schemas.microsoft.com/office/drawing/2014/main" id="{3FF8436B-3255-FF27-7A81-90481977EE79}"/>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5AA973E1-C298-4919-A991-25C91CEB2251}"/>
              </a:ext>
            </a:extLst>
          </p:cNvPr>
          <p:cNvSpPr>
            <a:spLocks noGrp="1"/>
          </p:cNvSpPr>
          <p:nvPr>
            <p:ph type="sldNum" sz="quarter" idx="12"/>
          </p:nvPr>
        </p:nvSpPr>
        <p:spPr/>
        <p:txBody>
          <a:bodyPr/>
          <a:lstStyle/>
          <a:p>
            <a:fld id="{45B76B8B-DE07-48A4-9913-B57A52F2F853}" type="slidenum">
              <a:rPr lang="en-GB" smtClean="0"/>
              <a:pPr/>
              <a:t>10</a:t>
            </a:fld>
            <a:endParaRPr lang="en-GB" dirty="0"/>
          </a:p>
        </p:txBody>
      </p:sp>
    </p:spTree>
    <p:extLst>
      <p:ext uri="{BB962C8B-B14F-4D97-AF65-F5344CB8AC3E}">
        <p14:creationId xmlns:p14="http://schemas.microsoft.com/office/powerpoint/2010/main" val="317692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4F5EA-3FC2-6D57-883B-56D38968B920}"/>
              </a:ext>
            </a:extLst>
          </p:cNvPr>
          <p:cNvSpPr>
            <a:spLocks noGrp="1"/>
          </p:cNvSpPr>
          <p:nvPr>
            <p:ph type="title"/>
          </p:nvPr>
        </p:nvSpPr>
        <p:spPr/>
        <p:txBody>
          <a:bodyPr/>
          <a:lstStyle/>
          <a:p>
            <a:r>
              <a:rPr lang="nl-NL" dirty="0"/>
              <a:t>Wat is dat?</a:t>
            </a:r>
          </a:p>
        </p:txBody>
      </p:sp>
      <p:sp>
        <p:nvSpPr>
          <p:cNvPr id="3" name="Tijdelijke aanduiding voor datum 2">
            <a:extLst>
              <a:ext uri="{FF2B5EF4-FFF2-40B4-BE49-F238E27FC236}">
                <a16:creationId xmlns:a16="http://schemas.microsoft.com/office/drawing/2014/main" id="{A47DFF36-23A8-7342-A942-71E486796905}"/>
              </a:ext>
            </a:extLst>
          </p:cNvPr>
          <p:cNvSpPr>
            <a:spLocks noGrp="1"/>
          </p:cNvSpPr>
          <p:nvPr>
            <p:ph type="dt" sz="half" idx="10"/>
          </p:nvPr>
        </p:nvSpPr>
        <p:spPr/>
        <p:txBody>
          <a:bodyPr/>
          <a:lstStyle/>
          <a:p>
            <a:fld id="{B6837ED8-77B1-4D92-8A4C-07939ECD182A}" type="datetime1">
              <a:rPr lang="nl-NL" noProof="0" smtClean="0"/>
              <a:t>13-9-2023</a:t>
            </a:fld>
            <a:endParaRPr lang="nl-NL" noProof="0"/>
          </a:p>
        </p:txBody>
      </p:sp>
      <p:sp>
        <p:nvSpPr>
          <p:cNvPr id="5" name="Tijdelijke aanduiding voor dianummer 4">
            <a:extLst>
              <a:ext uri="{FF2B5EF4-FFF2-40B4-BE49-F238E27FC236}">
                <a16:creationId xmlns:a16="http://schemas.microsoft.com/office/drawing/2014/main" id="{EEE5083A-BCFD-F0AC-5AA1-81A89FEFD4CE}"/>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sp>
        <p:nvSpPr>
          <p:cNvPr id="6" name="Tekstvak 5">
            <a:extLst>
              <a:ext uri="{FF2B5EF4-FFF2-40B4-BE49-F238E27FC236}">
                <a16:creationId xmlns:a16="http://schemas.microsoft.com/office/drawing/2014/main" id="{95D7AB04-CDED-6BD8-8058-B84B4363E440}"/>
              </a:ext>
            </a:extLst>
          </p:cNvPr>
          <p:cNvSpPr txBox="1"/>
          <p:nvPr/>
        </p:nvSpPr>
        <p:spPr>
          <a:xfrm>
            <a:off x="1481960" y="1474615"/>
            <a:ext cx="8975834" cy="1631216"/>
          </a:xfrm>
          <a:prstGeom prst="rect">
            <a:avLst/>
          </a:prstGeom>
          <a:noFill/>
        </p:spPr>
        <p:txBody>
          <a:bodyPr wrap="square" rtlCol="0">
            <a:spAutoFit/>
          </a:bodyPr>
          <a:lstStyle/>
          <a:p>
            <a:r>
              <a:rPr lang="nl-NL" sz="2000" b="1" dirty="0"/>
              <a:t>Toetsen om te zien wat jullie geleerd hebben &amp; om feedback te geven. </a:t>
            </a:r>
          </a:p>
          <a:p>
            <a:endParaRPr lang="nl-NL" sz="2000" b="1" dirty="0"/>
          </a:p>
          <a:p>
            <a:endParaRPr lang="nl-NL" sz="2000" b="1" dirty="0"/>
          </a:p>
          <a:p>
            <a:endParaRPr lang="nl-NL" sz="2000" b="1" dirty="0"/>
          </a:p>
          <a:p>
            <a:endParaRPr lang="nl-NL" sz="2000" b="1" dirty="0"/>
          </a:p>
        </p:txBody>
      </p:sp>
      <p:sp>
        <p:nvSpPr>
          <p:cNvPr id="8" name="Tekstvak 7">
            <a:extLst>
              <a:ext uri="{FF2B5EF4-FFF2-40B4-BE49-F238E27FC236}">
                <a16:creationId xmlns:a16="http://schemas.microsoft.com/office/drawing/2014/main" id="{710EE355-E46E-D7A3-4F8D-92117A5865B0}"/>
              </a:ext>
            </a:extLst>
          </p:cNvPr>
          <p:cNvSpPr txBox="1"/>
          <p:nvPr/>
        </p:nvSpPr>
        <p:spPr>
          <a:xfrm>
            <a:off x="527448" y="2229224"/>
            <a:ext cx="4233738" cy="923330"/>
          </a:xfrm>
          <a:prstGeom prst="rect">
            <a:avLst/>
          </a:prstGeom>
          <a:noFill/>
        </p:spPr>
        <p:txBody>
          <a:bodyPr wrap="square">
            <a:spAutoFit/>
          </a:bodyPr>
          <a:lstStyle/>
          <a:p>
            <a:r>
              <a:rPr lang="nl-NL" dirty="0"/>
              <a:t>OF om te horen waar het verslag versterkt kan worden.</a:t>
            </a:r>
          </a:p>
          <a:p>
            <a:endParaRPr lang="nl-NL" dirty="0"/>
          </a:p>
        </p:txBody>
      </p:sp>
      <p:sp>
        <p:nvSpPr>
          <p:cNvPr id="10" name="Tekstvak 9">
            <a:extLst>
              <a:ext uri="{FF2B5EF4-FFF2-40B4-BE49-F238E27FC236}">
                <a16:creationId xmlns:a16="http://schemas.microsoft.com/office/drawing/2014/main" id="{08CAD3B9-86E7-32F4-79AD-ED23DBE9E53D}"/>
              </a:ext>
            </a:extLst>
          </p:cNvPr>
          <p:cNvSpPr txBox="1"/>
          <p:nvPr/>
        </p:nvSpPr>
        <p:spPr>
          <a:xfrm>
            <a:off x="7715999" y="2294446"/>
            <a:ext cx="3258208" cy="646331"/>
          </a:xfrm>
          <a:prstGeom prst="rect">
            <a:avLst/>
          </a:prstGeom>
          <a:noFill/>
        </p:spPr>
        <p:txBody>
          <a:bodyPr wrap="square">
            <a:spAutoFit/>
          </a:bodyPr>
          <a:lstStyle/>
          <a:p>
            <a:r>
              <a:rPr lang="nl-NL" dirty="0"/>
              <a:t>OF te horen dat jullie op de goede weg zijn.</a:t>
            </a:r>
          </a:p>
        </p:txBody>
      </p:sp>
      <p:pic>
        <p:nvPicPr>
          <p:cNvPr id="11" name="Afbeelding 10">
            <a:extLst>
              <a:ext uri="{FF2B5EF4-FFF2-40B4-BE49-F238E27FC236}">
                <a16:creationId xmlns:a16="http://schemas.microsoft.com/office/drawing/2014/main" id="{646A9F95-A679-6EDA-2E71-325FCEF87BA9}"/>
              </a:ext>
            </a:extLst>
          </p:cNvPr>
          <p:cNvPicPr>
            <a:picLocks noChangeAspect="1"/>
          </p:cNvPicPr>
          <p:nvPr/>
        </p:nvPicPr>
        <p:blipFill>
          <a:blip r:embed="rId2"/>
          <a:stretch>
            <a:fillRect/>
          </a:stretch>
        </p:blipFill>
        <p:spPr>
          <a:xfrm>
            <a:off x="2805546" y="3236534"/>
            <a:ext cx="5912427" cy="3324603"/>
          </a:xfrm>
          <a:prstGeom prst="rect">
            <a:avLst/>
          </a:prstGeom>
        </p:spPr>
      </p:pic>
    </p:spTree>
    <p:extLst>
      <p:ext uri="{BB962C8B-B14F-4D97-AF65-F5344CB8AC3E}">
        <p14:creationId xmlns:p14="http://schemas.microsoft.com/office/powerpoint/2010/main" val="8979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B8610-DC93-1D21-858C-F45D630073B4}"/>
              </a:ext>
            </a:extLst>
          </p:cNvPr>
          <p:cNvSpPr>
            <a:spLocks noGrp="1"/>
          </p:cNvSpPr>
          <p:nvPr>
            <p:ph type="title"/>
          </p:nvPr>
        </p:nvSpPr>
        <p:spPr/>
        <p:txBody>
          <a:bodyPr/>
          <a:lstStyle/>
          <a:p>
            <a:r>
              <a:rPr lang="nl-NL" dirty="0"/>
              <a:t>Opdracht</a:t>
            </a:r>
          </a:p>
        </p:txBody>
      </p:sp>
      <p:sp>
        <p:nvSpPr>
          <p:cNvPr id="3" name="Tijdelijke aanduiding voor datum 2">
            <a:extLst>
              <a:ext uri="{FF2B5EF4-FFF2-40B4-BE49-F238E27FC236}">
                <a16:creationId xmlns:a16="http://schemas.microsoft.com/office/drawing/2014/main" id="{3ECFFA70-4C32-ED5C-56CE-EF4A0702E2B1}"/>
              </a:ext>
            </a:extLst>
          </p:cNvPr>
          <p:cNvSpPr>
            <a:spLocks noGrp="1"/>
          </p:cNvSpPr>
          <p:nvPr>
            <p:ph type="dt" sz="half" idx="10"/>
          </p:nvPr>
        </p:nvSpPr>
        <p:spPr/>
        <p:txBody>
          <a:bodyPr/>
          <a:lstStyle/>
          <a:p>
            <a:fld id="{B6837ED8-77B1-4D92-8A4C-07939ECD182A}" type="datetime1">
              <a:rPr lang="nl-NL" noProof="0" smtClean="0"/>
              <a:t>13-9-2023</a:t>
            </a:fld>
            <a:endParaRPr lang="nl-NL" noProof="0"/>
          </a:p>
        </p:txBody>
      </p:sp>
      <p:sp>
        <p:nvSpPr>
          <p:cNvPr id="5" name="Tijdelijke aanduiding voor dianummer 4">
            <a:extLst>
              <a:ext uri="{FF2B5EF4-FFF2-40B4-BE49-F238E27FC236}">
                <a16:creationId xmlns:a16="http://schemas.microsoft.com/office/drawing/2014/main" id="{2CAECF4F-C985-83F2-E0EE-743D68DF3FF0}"/>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sp>
        <p:nvSpPr>
          <p:cNvPr id="6" name="Tekstvak 5">
            <a:extLst>
              <a:ext uri="{FF2B5EF4-FFF2-40B4-BE49-F238E27FC236}">
                <a16:creationId xmlns:a16="http://schemas.microsoft.com/office/drawing/2014/main" id="{8E0D20B0-035F-BC40-EC8D-305D2E84A139}"/>
              </a:ext>
            </a:extLst>
          </p:cNvPr>
          <p:cNvSpPr txBox="1"/>
          <p:nvPr/>
        </p:nvSpPr>
        <p:spPr>
          <a:xfrm>
            <a:off x="371476" y="1457266"/>
            <a:ext cx="9642764" cy="3139321"/>
          </a:xfrm>
          <a:prstGeom prst="rect">
            <a:avLst/>
          </a:prstGeom>
          <a:noFill/>
        </p:spPr>
        <p:txBody>
          <a:bodyPr wrap="square" rtlCol="0">
            <a:spAutoFit/>
          </a:bodyPr>
          <a:lstStyle/>
          <a:p>
            <a:pPr marL="285750" indent="-285750">
              <a:buFont typeface="Arial" panose="020B0604020202020204" pitchFamily="34" charset="0"/>
              <a:buChar char="•"/>
            </a:pPr>
            <a:r>
              <a:rPr lang="nl-NL" dirty="0"/>
              <a:t>Aan het einde van week 4, op vrijdag 22 september leveren jullie hoofdstuk 1 tot en met 4 in.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Wij beoordelen die aan de hand van het beoordelingsformulier.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We geven ook feedback en een ‘voorlopige beoordeling’.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Dit cijfer kunnen jullie laten staan OF je werkt opnieuw aan deze hoofdstukken en levert een verbeterde versie bij de deadline in.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Cijfer kan dan niet meer lager, alleen hoger! </a:t>
            </a:r>
          </a:p>
        </p:txBody>
      </p:sp>
    </p:spTree>
    <p:extLst>
      <p:ext uri="{BB962C8B-B14F-4D97-AF65-F5344CB8AC3E}">
        <p14:creationId xmlns:p14="http://schemas.microsoft.com/office/powerpoint/2010/main" val="273505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13F25-5FFD-0E30-9DE8-4463EADB7104}"/>
              </a:ext>
            </a:extLst>
          </p:cNvPr>
          <p:cNvSpPr>
            <a:spLocks noGrp="1"/>
          </p:cNvSpPr>
          <p:nvPr>
            <p:ph type="title"/>
          </p:nvPr>
        </p:nvSpPr>
        <p:spPr/>
        <p:txBody>
          <a:bodyPr/>
          <a:lstStyle/>
          <a:p>
            <a:r>
              <a:rPr lang="nl-NL" dirty="0"/>
              <a:t>Hoofdstuk 1 tot en met 4?</a:t>
            </a:r>
          </a:p>
        </p:txBody>
      </p:sp>
      <p:sp>
        <p:nvSpPr>
          <p:cNvPr id="3" name="Tijdelijke aanduiding voor datum 2">
            <a:extLst>
              <a:ext uri="{FF2B5EF4-FFF2-40B4-BE49-F238E27FC236}">
                <a16:creationId xmlns:a16="http://schemas.microsoft.com/office/drawing/2014/main" id="{DE64CF4B-E86B-FE94-5299-753468B6297B}"/>
              </a:ext>
            </a:extLst>
          </p:cNvPr>
          <p:cNvSpPr>
            <a:spLocks noGrp="1"/>
          </p:cNvSpPr>
          <p:nvPr>
            <p:ph type="dt" sz="half" idx="10"/>
          </p:nvPr>
        </p:nvSpPr>
        <p:spPr/>
        <p:txBody>
          <a:bodyPr/>
          <a:lstStyle/>
          <a:p>
            <a:fld id="{B6837ED8-77B1-4D92-8A4C-07939ECD182A}" type="datetime1">
              <a:rPr lang="nl-NL" noProof="0" smtClean="0"/>
              <a:t>13-9-2023</a:t>
            </a:fld>
            <a:endParaRPr lang="nl-NL" noProof="0"/>
          </a:p>
        </p:txBody>
      </p:sp>
      <p:sp>
        <p:nvSpPr>
          <p:cNvPr id="5" name="Tijdelijke aanduiding voor dianummer 4">
            <a:extLst>
              <a:ext uri="{FF2B5EF4-FFF2-40B4-BE49-F238E27FC236}">
                <a16:creationId xmlns:a16="http://schemas.microsoft.com/office/drawing/2014/main" id="{5DC2CE1E-1E52-36A1-AB79-27021FE264A5}"/>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pic>
        <p:nvPicPr>
          <p:cNvPr id="6" name="Afbeelding 5">
            <a:extLst>
              <a:ext uri="{FF2B5EF4-FFF2-40B4-BE49-F238E27FC236}">
                <a16:creationId xmlns:a16="http://schemas.microsoft.com/office/drawing/2014/main" id="{8B283B1F-1962-C990-05BF-092BB22AEAF8}"/>
              </a:ext>
            </a:extLst>
          </p:cNvPr>
          <p:cNvPicPr>
            <a:picLocks noChangeAspect="1"/>
          </p:cNvPicPr>
          <p:nvPr/>
        </p:nvPicPr>
        <p:blipFill rotWithShape="1">
          <a:blip r:embed="rId2"/>
          <a:srcRect b="15035"/>
          <a:stretch/>
        </p:blipFill>
        <p:spPr>
          <a:xfrm>
            <a:off x="371476" y="1197301"/>
            <a:ext cx="10690255" cy="4693004"/>
          </a:xfrm>
          <a:prstGeom prst="rect">
            <a:avLst/>
          </a:prstGeom>
        </p:spPr>
      </p:pic>
    </p:spTree>
    <p:extLst>
      <p:ext uri="{BB962C8B-B14F-4D97-AF65-F5344CB8AC3E}">
        <p14:creationId xmlns:p14="http://schemas.microsoft.com/office/powerpoint/2010/main" val="40314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A9A34-EDB1-E77D-1419-2FB9E3E0A43E}"/>
              </a:ext>
            </a:extLst>
          </p:cNvPr>
          <p:cNvSpPr>
            <a:spLocks noGrp="1"/>
          </p:cNvSpPr>
          <p:nvPr>
            <p:ph type="title"/>
          </p:nvPr>
        </p:nvSpPr>
        <p:spPr/>
        <p:txBody>
          <a:bodyPr/>
          <a:lstStyle/>
          <a:p>
            <a:r>
              <a:rPr lang="nl-NL" dirty="0"/>
              <a:t>Succes! </a:t>
            </a:r>
          </a:p>
        </p:txBody>
      </p:sp>
      <p:sp>
        <p:nvSpPr>
          <p:cNvPr id="3" name="Tijdelijke aanduiding voor datum 2">
            <a:extLst>
              <a:ext uri="{FF2B5EF4-FFF2-40B4-BE49-F238E27FC236}">
                <a16:creationId xmlns:a16="http://schemas.microsoft.com/office/drawing/2014/main" id="{A082A0EE-FFE1-50AC-417B-892CF7952136}"/>
              </a:ext>
            </a:extLst>
          </p:cNvPr>
          <p:cNvSpPr>
            <a:spLocks noGrp="1"/>
          </p:cNvSpPr>
          <p:nvPr>
            <p:ph type="dt" sz="half" idx="10"/>
          </p:nvPr>
        </p:nvSpPr>
        <p:spPr/>
        <p:txBody>
          <a:bodyPr/>
          <a:lstStyle/>
          <a:p>
            <a:fld id="{A92644BC-DF8B-4D67-A7E7-632056BAF6A3}" type="datetime1">
              <a:rPr lang="nl-NL" smtClean="0"/>
              <a:t>13-9-2023</a:t>
            </a:fld>
            <a:endParaRPr lang="en-GB" dirty="0"/>
          </a:p>
        </p:txBody>
      </p:sp>
      <p:sp>
        <p:nvSpPr>
          <p:cNvPr id="4" name="Tijdelijke aanduiding voor voettekst 3">
            <a:extLst>
              <a:ext uri="{FF2B5EF4-FFF2-40B4-BE49-F238E27FC236}">
                <a16:creationId xmlns:a16="http://schemas.microsoft.com/office/drawing/2014/main" id="{307006E9-4AA4-0DBD-B57B-A8DF3E858F49}"/>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BA47CEA3-A841-96FC-208E-5A6A93577FF1}"/>
              </a:ext>
            </a:extLst>
          </p:cNvPr>
          <p:cNvSpPr>
            <a:spLocks noGrp="1"/>
          </p:cNvSpPr>
          <p:nvPr>
            <p:ph type="sldNum" sz="quarter" idx="12"/>
          </p:nvPr>
        </p:nvSpPr>
        <p:spPr/>
        <p:txBody>
          <a:bodyPr/>
          <a:lstStyle/>
          <a:p>
            <a:fld id="{45B76B8B-DE07-48A4-9913-B57A52F2F853}" type="slidenum">
              <a:rPr lang="en-GB" smtClean="0"/>
              <a:pPr/>
              <a:t>14</a:t>
            </a:fld>
            <a:endParaRPr lang="en-GB" dirty="0"/>
          </a:p>
        </p:txBody>
      </p:sp>
    </p:spTree>
    <p:extLst>
      <p:ext uri="{BB962C8B-B14F-4D97-AF65-F5344CB8AC3E}">
        <p14:creationId xmlns:p14="http://schemas.microsoft.com/office/powerpoint/2010/main" val="218254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6175377" y="296863"/>
            <a:ext cx="5638799" cy="1160403"/>
          </a:xfrm>
        </p:spPr>
        <p:txBody>
          <a:bodyPr anchor="t">
            <a:normAutofit/>
          </a:bodyPr>
          <a:lstStyle/>
          <a:p>
            <a:r>
              <a:rPr lang="nl-NL" dirty="0"/>
              <a:t>Wat ga je leren in deze periode?</a:t>
            </a:r>
          </a:p>
        </p:txBody>
      </p:sp>
      <p:sp>
        <p:nvSpPr>
          <p:cNvPr id="12" name="Footer Placeholder 3">
            <a:extLst>
              <a:ext uri="{FF2B5EF4-FFF2-40B4-BE49-F238E27FC236}">
                <a16:creationId xmlns:a16="http://schemas.microsoft.com/office/drawing/2014/main" id="{30BEC83D-4FC0-269F-6DD9-AF2BAF469638}"/>
              </a:ext>
            </a:extLst>
          </p:cNvPr>
          <p:cNvSpPr>
            <a:spLocks noGrp="1"/>
          </p:cNvSpPr>
          <p:nvPr>
            <p:ph type="ftr" sz="quarter" idx="11"/>
          </p:nvPr>
        </p:nvSpPr>
        <p:spPr>
          <a:xfrm>
            <a:off x="720568" y="6325170"/>
            <a:ext cx="5296057" cy="216000"/>
          </a:xfrm>
        </p:spPr>
        <p:txBody>
          <a:bodyPr/>
          <a:lstStyle/>
          <a:p>
            <a:pPr>
              <a:spcAft>
                <a:spcPts val="600"/>
              </a:spcAft>
            </a:pPr>
            <a:r>
              <a:rPr lang="nl-NL" noProof="0"/>
              <a:t>Onderwerp van de presentatie</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2</a:t>
            </a:fld>
            <a:endParaRPr lang="nl-NL" noProof="0"/>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type="body" sz="quarter" idx="13"/>
          </p:nvPr>
        </p:nvSpPr>
        <p:spPr>
          <a:xfrm>
            <a:off x="6175377" y="1709738"/>
            <a:ext cx="5645150" cy="1043853"/>
          </a:xfrm>
        </p:spPr>
        <p:txBody>
          <a:bodyPr>
            <a:normAutofit/>
          </a:bodyPr>
          <a:lstStyle/>
          <a:p>
            <a:pPr>
              <a:lnSpc>
                <a:spcPct val="90000"/>
              </a:lnSpc>
              <a:spcAft>
                <a:spcPts val="600"/>
              </a:spcAft>
            </a:pPr>
            <a:r>
              <a:rPr lang="nl-NL" sz="1600" dirty="0"/>
              <a:t>We werken met succescriteria en leerdoelen (dadelijk een overzicht!) </a:t>
            </a:r>
          </a:p>
          <a:p>
            <a:pPr>
              <a:lnSpc>
                <a:spcPct val="90000"/>
              </a:lnSpc>
              <a:spcAft>
                <a:spcPts val="600"/>
              </a:spcAft>
            </a:pPr>
            <a:r>
              <a:rPr lang="nl-NL" sz="1600" dirty="0"/>
              <a:t>Op basis daarvan word je beoordeeld: wat heb je geleerd en welke vaardigheden heb je ontwikkeld. </a:t>
            </a:r>
          </a:p>
          <a:p>
            <a:pPr marL="0" indent="0">
              <a:lnSpc>
                <a:spcPct val="90000"/>
              </a:lnSpc>
              <a:spcAft>
                <a:spcPts val="600"/>
              </a:spcAft>
              <a:buNone/>
            </a:pPr>
            <a:endParaRPr lang="nl-NL" sz="1600" dirty="0"/>
          </a:p>
          <a:p>
            <a:pPr>
              <a:lnSpc>
                <a:spcPct val="90000"/>
              </a:lnSpc>
              <a:spcAft>
                <a:spcPts val="600"/>
              </a:spcAft>
            </a:pPr>
            <a:endParaRPr lang="nl-NL" sz="1500" dirty="0"/>
          </a:p>
          <a:p>
            <a:pPr>
              <a:lnSpc>
                <a:spcPct val="90000"/>
              </a:lnSpc>
              <a:spcAft>
                <a:spcPts val="600"/>
              </a:spcAft>
            </a:pPr>
            <a:endParaRPr lang="nl-NL" sz="1500" dirty="0"/>
          </a:p>
          <a:p>
            <a:pPr>
              <a:lnSpc>
                <a:spcPct val="90000"/>
              </a:lnSpc>
              <a:spcAft>
                <a:spcPts val="600"/>
              </a:spcAft>
            </a:pPr>
            <a:endParaRPr lang="nl-NL" sz="1500" dirty="0"/>
          </a:p>
        </p:txBody>
      </p:sp>
      <p:pic>
        <p:nvPicPr>
          <p:cNvPr id="7" name="Afbeelding 6">
            <a:extLst>
              <a:ext uri="{FF2B5EF4-FFF2-40B4-BE49-F238E27FC236}">
                <a16:creationId xmlns:a16="http://schemas.microsoft.com/office/drawing/2014/main" id="{446BABCF-3492-E423-A720-D4D601AC63ED}"/>
              </a:ext>
            </a:extLst>
          </p:cNvPr>
          <p:cNvPicPr>
            <a:picLocks noChangeAspect="1"/>
          </p:cNvPicPr>
          <p:nvPr/>
        </p:nvPicPr>
        <p:blipFill rotWithShape="1">
          <a:blip r:embed="rId2"/>
          <a:srcRect l="24440" r="26212"/>
          <a:stretch/>
        </p:blipFill>
        <p:spPr>
          <a:xfrm>
            <a:off x="20" y="10"/>
            <a:ext cx="6016602" cy="6857990"/>
          </a:xfrm>
          <a:prstGeom prst="rect">
            <a:avLst/>
          </a:prstGeom>
          <a:noFill/>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a:spcAft>
                <a:spcPts val="600"/>
              </a:spcAft>
            </a:pPr>
            <a:r>
              <a:rPr lang="nl-NL" noProof="0"/>
              <a:t>4-3-2021</a:t>
            </a:r>
          </a:p>
        </p:txBody>
      </p:sp>
      <p:sp>
        <p:nvSpPr>
          <p:cNvPr id="8" name="Tekstvak 7">
            <a:extLst>
              <a:ext uri="{FF2B5EF4-FFF2-40B4-BE49-F238E27FC236}">
                <a16:creationId xmlns:a16="http://schemas.microsoft.com/office/drawing/2014/main" id="{D63468B5-863F-06A2-A351-2111A94A9BC4}"/>
              </a:ext>
            </a:extLst>
          </p:cNvPr>
          <p:cNvSpPr txBox="1"/>
          <p:nvPr/>
        </p:nvSpPr>
        <p:spPr>
          <a:xfrm>
            <a:off x="6289697" y="2898872"/>
            <a:ext cx="5645150" cy="3871829"/>
          </a:xfrm>
          <a:prstGeom prst="rect">
            <a:avLst/>
          </a:prstGeom>
          <a:noFill/>
        </p:spPr>
        <p:txBody>
          <a:bodyPr wrap="square">
            <a:spAutoFit/>
          </a:bodyPr>
          <a:lstStyle/>
          <a:p>
            <a:pPr>
              <a:lnSpc>
                <a:spcPct val="90000"/>
              </a:lnSpc>
              <a:spcAft>
                <a:spcPts val="600"/>
              </a:spcAft>
            </a:pPr>
            <a:r>
              <a:rPr lang="nl-NL" sz="1600" dirty="0"/>
              <a:t>In deze periode zijn er drie </a:t>
            </a:r>
            <a:r>
              <a:rPr lang="nl-NL" sz="1600" dirty="0" err="1"/>
              <a:t>toetsvormen</a:t>
            </a:r>
            <a:r>
              <a:rPr lang="nl-NL" sz="1600" dirty="0"/>
              <a:t>:</a:t>
            </a:r>
          </a:p>
          <a:p>
            <a:pPr marL="0" indent="0">
              <a:lnSpc>
                <a:spcPct val="90000"/>
              </a:lnSpc>
              <a:spcAft>
                <a:spcPts val="600"/>
              </a:spcAft>
              <a:buNone/>
            </a:pPr>
            <a:r>
              <a:rPr lang="nl-NL" sz="1600" dirty="0"/>
              <a:t>1. Je maakt als groep een portfolio (verslag) over het hele project. Hiervoor is het beoordelingsformulier 'Projectvoorbereiding’. </a:t>
            </a:r>
          </a:p>
          <a:p>
            <a:pPr>
              <a:lnSpc>
                <a:spcPct val="90000"/>
              </a:lnSpc>
              <a:spcAft>
                <a:spcPts val="600"/>
              </a:spcAft>
            </a:pPr>
            <a:endParaRPr lang="nl-NL" sz="1600" dirty="0"/>
          </a:p>
          <a:p>
            <a:pPr marL="0" indent="0">
              <a:lnSpc>
                <a:spcPct val="90000"/>
              </a:lnSpc>
              <a:spcAft>
                <a:spcPts val="600"/>
              </a:spcAft>
              <a:buNone/>
            </a:pPr>
            <a:r>
              <a:rPr lang="nl-NL" sz="1600" dirty="0"/>
              <a:t>2. Je verzameld over de uitvoering van het evenement bewijzen over je eigen ontwikkeling en voert hierover een </a:t>
            </a:r>
            <a:r>
              <a:rPr lang="nl-NL" sz="1600" dirty="0" err="1"/>
              <a:t>refelectiegesprek</a:t>
            </a:r>
            <a:r>
              <a:rPr lang="nl-NL" sz="1600" dirty="0"/>
              <a:t>. Hiervoor is het beoordelingsformulier 'De praktijk’. </a:t>
            </a:r>
          </a:p>
          <a:p>
            <a:pPr>
              <a:lnSpc>
                <a:spcPct val="90000"/>
              </a:lnSpc>
              <a:spcAft>
                <a:spcPts val="600"/>
              </a:spcAft>
            </a:pPr>
            <a:endParaRPr lang="nl-NL" sz="1600" dirty="0"/>
          </a:p>
          <a:p>
            <a:pPr marL="0" indent="0">
              <a:lnSpc>
                <a:spcPct val="90000"/>
              </a:lnSpc>
              <a:spcAft>
                <a:spcPts val="600"/>
              </a:spcAft>
              <a:buNone/>
            </a:pPr>
            <a:r>
              <a:rPr lang="nl-NL" sz="1600" dirty="0"/>
              <a:t>3. Je maakt een toets over de belangrijkste begrippen en modellen. Hiervoor krijg je een begrippenlijst.</a:t>
            </a:r>
          </a:p>
          <a:p>
            <a:pPr>
              <a:lnSpc>
                <a:spcPct val="90000"/>
              </a:lnSpc>
              <a:spcAft>
                <a:spcPts val="600"/>
              </a:spcAft>
            </a:pPr>
            <a:endParaRPr lang="nl-NL" sz="1600" dirty="0"/>
          </a:p>
          <a:p>
            <a:pPr>
              <a:lnSpc>
                <a:spcPct val="90000"/>
              </a:lnSpc>
              <a:spcAft>
                <a:spcPts val="600"/>
              </a:spcAft>
            </a:pPr>
            <a:endParaRPr lang="nl-NL" sz="1600" dirty="0"/>
          </a:p>
        </p:txBody>
      </p:sp>
    </p:spTree>
    <p:extLst>
      <p:ext uri="{BB962C8B-B14F-4D97-AF65-F5344CB8AC3E}">
        <p14:creationId xmlns:p14="http://schemas.microsoft.com/office/powerpoint/2010/main" val="41021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17365E-4F72-ED5C-7BA4-622C5D828211}"/>
              </a:ext>
            </a:extLst>
          </p:cNvPr>
          <p:cNvSpPr>
            <a:spLocks noGrp="1"/>
          </p:cNvSpPr>
          <p:nvPr>
            <p:ph type="dt" sz="half" idx="10"/>
          </p:nvPr>
        </p:nvSpPr>
        <p:spPr/>
        <p:txBody>
          <a:bodyPr/>
          <a:lstStyle/>
          <a:p>
            <a:fld id="{3316F65A-B4BA-49A9-886F-F5BBDA16BDE6}" type="datetime1">
              <a:rPr lang="nl-NL" smtClean="0"/>
              <a:pPr/>
              <a:t>13-9-2023</a:t>
            </a:fld>
            <a:endParaRPr lang="en-GB"/>
          </a:p>
        </p:txBody>
      </p:sp>
      <p:sp>
        <p:nvSpPr>
          <p:cNvPr id="3" name="Tijdelijke aanduiding voor voettekst 2">
            <a:extLst>
              <a:ext uri="{FF2B5EF4-FFF2-40B4-BE49-F238E27FC236}">
                <a16:creationId xmlns:a16="http://schemas.microsoft.com/office/drawing/2014/main" id="{A56A3A23-21DA-ACBC-318A-C30BD8DF43B5}"/>
              </a:ext>
            </a:extLst>
          </p:cNvPr>
          <p:cNvSpPr>
            <a:spLocks noGrp="1"/>
          </p:cNvSpPr>
          <p:nvPr>
            <p:ph type="ftr" sz="quarter" idx="11"/>
          </p:nvPr>
        </p:nvSpPr>
        <p:spPr/>
        <p:txBody>
          <a:bodyPr/>
          <a:lstStyle/>
          <a:p>
            <a:r>
              <a:rPr lang="en-GB"/>
              <a:t>Onderwerp van de presentatie</a:t>
            </a:r>
          </a:p>
        </p:txBody>
      </p:sp>
      <p:sp>
        <p:nvSpPr>
          <p:cNvPr id="4" name="Tijdelijke aanduiding voor dianummer 3">
            <a:extLst>
              <a:ext uri="{FF2B5EF4-FFF2-40B4-BE49-F238E27FC236}">
                <a16:creationId xmlns:a16="http://schemas.microsoft.com/office/drawing/2014/main" id="{7831F140-3E22-BB24-28D4-053BDCC209B0}"/>
              </a:ext>
            </a:extLst>
          </p:cNvPr>
          <p:cNvSpPr>
            <a:spLocks noGrp="1"/>
          </p:cNvSpPr>
          <p:nvPr>
            <p:ph type="sldNum" sz="quarter" idx="12"/>
          </p:nvPr>
        </p:nvSpPr>
        <p:spPr/>
        <p:txBody>
          <a:bodyPr/>
          <a:lstStyle/>
          <a:p>
            <a:fld id="{45B76B8B-DE07-48A4-9913-B57A52F2F853}" type="slidenum">
              <a:rPr lang="en-GB" smtClean="0"/>
              <a:pPr/>
              <a:t>3</a:t>
            </a:fld>
            <a:endParaRPr lang="en-GB" dirty="0"/>
          </a:p>
        </p:txBody>
      </p:sp>
      <p:sp>
        <p:nvSpPr>
          <p:cNvPr id="5" name="Tekstvak 4">
            <a:extLst>
              <a:ext uri="{FF2B5EF4-FFF2-40B4-BE49-F238E27FC236}">
                <a16:creationId xmlns:a16="http://schemas.microsoft.com/office/drawing/2014/main" id="{C334B83C-C525-D90C-7DDD-ADBC676FC2DF}"/>
              </a:ext>
            </a:extLst>
          </p:cNvPr>
          <p:cNvSpPr txBox="1"/>
          <p:nvPr/>
        </p:nvSpPr>
        <p:spPr>
          <a:xfrm>
            <a:off x="683420" y="584260"/>
            <a:ext cx="7523018" cy="584775"/>
          </a:xfrm>
          <a:prstGeom prst="rect">
            <a:avLst/>
          </a:prstGeom>
          <a:noFill/>
        </p:spPr>
        <p:txBody>
          <a:bodyPr wrap="square" rtlCol="0">
            <a:spAutoFit/>
          </a:bodyPr>
          <a:lstStyle/>
          <a:p>
            <a:r>
              <a:rPr lang="nl-NL" sz="3200" b="1" dirty="0">
                <a:latin typeface="+mj-lt"/>
              </a:rPr>
              <a:t>2 Beoordelingsformulieren! </a:t>
            </a:r>
          </a:p>
        </p:txBody>
      </p:sp>
      <p:sp>
        <p:nvSpPr>
          <p:cNvPr id="9" name="Tekstvak 8">
            <a:extLst>
              <a:ext uri="{FF2B5EF4-FFF2-40B4-BE49-F238E27FC236}">
                <a16:creationId xmlns:a16="http://schemas.microsoft.com/office/drawing/2014/main" id="{2F014B1D-D6A7-8005-D756-3EF1575350A4}"/>
              </a:ext>
            </a:extLst>
          </p:cNvPr>
          <p:cNvSpPr txBox="1"/>
          <p:nvPr/>
        </p:nvSpPr>
        <p:spPr>
          <a:xfrm>
            <a:off x="720568" y="4084454"/>
            <a:ext cx="6094268" cy="615553"/>
          </a:xfrm>
          <a:prstGeom prst="rect">
            <a:avLst/>
          </a:prstGeom>
          <a:noFill/>
        </p:spPr>
        <p:txBody>
          <a:bodyPr wrap="square">
            <a:spAutoFit/>
          </a:bodyPr>
          <a:lstStyle/>
          <a:p>
            <a:r>
              <a:rPr lang="nl-NL" sz="1800" kern="1400" spc="-50" dirty="0">
                <a:solidFill>
                  <a:srgbClr val="000644"/>
                </a:solidFill>
                <a:effectLst/>
                <a:latin typeface="Arial Black" panose="020B0A04020102020204" pitchFamily="34" charset="0"/>
                <a:ea typeface="Times New Roman" panose="02020603050405020304" pitchFamily="18" charset="0"/>
                <a:cs typeface="Times New Roman" panose="02020603050405020304" pitchFamily="18" charset="0"/>
              </a:rPr>
              <a:t>Beoordelingsformulier Praktijk</a:t>
            </a:r>
            <a:endParaRPr lang="nl-NL" sz="20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600" kern="1400" spc="-50" dirty="0">
                <a:effectLst/>
                <a:latin typeface="Arial" panose="020B0604020202020204" pitchFamily="34" charset="0"/>
                <a:ea typeface="Times New Roman" panose="02020603050405020304" pitchFamily="18" charset="0"/>
                <a:cs typeface="Times New Roman" panose="02020603050405020304" pitchFamily="18" charset="0"/>
              </a:rPr>
              <a:t>Project Evenementen</a:t>
            </a:r>
            <a:endParaRPr lang="nl-NL" sz="20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kstvak 10">
            <a:extLst>
              <a:ext uri="{FF2B5EF4-FFF2-40B4-BE49-F238E27FC236}">
                <a16:creationId xmlns:a16="http://schemas.microsoft.com/office/drawing/2014/main" id="{F27FB5B8-BED6-FBC1-236C-F35A94FF9BA1}"/>
              </a:ext>
            </a:extLst>
          </p:cNvPr>
          <p:cNvSpPr txBox="1"/>
          <p:nvPr/>
        </p:nvSpPr>
        <p:spPr>
          <a:xfrm>
            <a:off x="720568" y="2229148"/>
            <a:ext cx="6094268" cy="984885"/>
          </a:xfrm>
          <a:prstGeom prst="rect">
            <a:avLst/>
          </a:prstGeom>
          <a:noFill/>
        </p:spPr>
        <p:txBody>
          <a:bodyPr wrap="square">
            <a:spAutoFit/>
          </a:bodyPr>
          <a:lstStyle/>
          <a:p>
            <a:r>
              <a:rPr lang="nl-NL" sz="1800" kern="1400" spc="-50" dirty="0">
                <a:solidFill>
                  <a:srgbClr val="000644"/>
                </a:solidFill>
                <a:effectLst/>
                <a:latin typeface="Arial Black" panose="020B0A04020102020204" pitchFamily="34" charset="0"/>
                <a:ea typeface="Times New Roman" panose="02020603050405020304" pitchFamily="18" charset="0"/>
                <a:cs typeface="Times New Roman" panose="02020603050405020304" pitchFamily="18" charset="0"/>
              </a:rPr>
              <a:t>Beoordelingsformulier Projectvoorbereiding</a:t>
            </a:r>
          </a:p>
          <a:p>
            <a:r>
              <a:rPr lang="nl-NL" sz="2000" kern="1400" spc="-50" dirty="0">
                <a:effectLst/>
                <a:latin typeface="Arial" panose="020B0604020202020204" pitchFamily="34" charset="0"/>
                <a:ea typeface="Times New Roman" panose="02020603050405020304" pitchFamily="18" charset="0"/>
                <a:cs typeface="Times New Roman" panose="02020603050405020304" pitchFamily="18" charset="0"/>
              </a:rPr>
              <a:t>Project Evenementen</a:t>
            </a:r>
            <a:endParaRPr lang="nl-NL" sz="2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nl-NL" sz="20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a:extLst>
              <a:ext uri="{FF2B5EF4-FFF2-40B4-BE49-F238E27FC236}">
                <a16:creationId xmlns:a16="http://schemas.microsoft.com/office/drawing/2014/main" id="{6587F4EC-C6BA-1063-C423-21710D792C04}"/>
              </a:ext>
            </a:extLst>
          </p:cNvPr>
          <p:cNvSpPr/>
          <p:nvPr/>
        </p:nvSpPr>
        <p:spPr>
          <a:xfrm>
            <a:off x="527448" y="5662137"/>
            <a:ext cx="5262979"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Daar gaan we: </a:t>
            </a:r>
          </a:p>
        </p:txBody>
      </p:sp>
      <p:sp>
        <p:nvSpPr>
          <p:cNvPr id="7" name="Rechthoek 6">
            <a:extLst>
              <a:ext uri="{FF2B5EF4-FFF2-40B4-BE49-F238E27FC236}">
                <a16:creationId xmlns:a16="http://schemas.microsoft.com/office/drawing/2014/main" id="{D193D88B-AE94-C383-4C18-34BF5D080ACA}"/>
              </a:ext>
            </a:extLst>
          </p:cNvPr>
          <p:cNvSpPr/>
          <p:nvPr/>
        </p:nvSpPr>
        <p:spPr>
          <a:xfrm>
            <a:off x="4722861" y="3812481"/>
            <a:ext cx="6320961"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&gt; uitleg in week 7! </a:t>
            </a:r>
          </a:p>
        </p:txBody>
      </p:sp>
    </p:spTree>
    <p:extLst>
      <p:ext uri="{BB962C8B-B14F-4D97-AF65-F5344CB8AC3E}">
        <p14:creationId xmlns:p14="http://schemas.microsoft.com/office/powerpoint/2010/main" val="42957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8" name="Tekstvak 7">
            <a:extLst>
              <a:ext uri="{FF2B5EF4-FFF2-40B4-BE49-F238E27FC236}">
                <a16:creationId xmlns:a16="http://schemas.microsoft.com/office/drawing/2014/main" id="{B38D110E-26D6-AFA0-B910-F2A30C3BA2A1}"/>
              </a:ext>
            </a:extLst>
          </p:cNvPr>
          <p:cNvSpPr txBox="1"/>
          <p:nvPr/>
        </p:nvSpPr>
        <p:spPr>
          <a:xfrm>
            <a:off x="683420" y="1022845"/>
            <a:ext cx="9873960" cy="1657377"/>
          </a:xfrm>
          <a:prstGeom prst="rect">
            <a:avLst/>
          </a:prstGeom>
          <a:noFill/>
        </p:spPr>
        <p:txBody>
          <a:bodyPr wrap="square">
            <a:spAutoFit/>
          </a:bodyPr>
          <a:lstStyle/>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In de projectvoorbereiding komen alle onderdelen die nodig zijn om tot een goed evenement te komen. De succescriteria en beoordelingsspecificaties zijn leidend voor de beoordeling, maar onderstaande onderwerpen zouden in een goede projectvoorbereiding terug moeten komen. Meer informatie over deze onderwerpen vind je op de Wiki en in de lessen. </a:t>
            </a:r>
          </a:p>
          <a:p>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336AA66A-CB00-77DA-5F9C-092CEA9F187A}"/>
              </a:ext>
            </a:extLst>
          </p:cNvPr>
          <p:cNvSpPr txBox="1"/>
          <p:nvPr/>
        </p:nvSpPr>
        <p:spPr>
          <a:xfrm>
            <a:off x="683420" y="2680222"/>
            <a:ext cx="6094268" cy="3139321"/>
          </a:xfrm>
          <a:prstGeom prst="rect">
            <a:avLst/>
          </a:prstGeom>
          <a:noFill/>
        </p:spPr>
        <p:txBody>
          <a:bodyPr wrap="square">
            <a:spAutoFit/>
          </a:bodyPr>
          <a:lstStyle/>
          <a:p>
            <a:r>
              <a:rPr lang="nl-NL" dirty="0"/>
              <a:t>•	De opdrachtgever</a:t>
            </a:r>
          </a:p>
          <a:p>
            <a:r>
              <a:rPr lang="nl-NL" dirty="0"/>
              <a:t>•	De doelgroep</a:t>
            </a:r>
          </a:p>
          <a:p>
            <a:r>
              <a:rPr lang="nl-NL" dirty="0"/>
              <a:t>•	Het terrein </a:t>
            </a:r>
          </a:p>
          <a:p>
            <a:r>
              <a:rPr lang="nl-NL" dirty="0"/>
              <a:t>•	Het concept</a:t>
            </a:r>
          </a:p>
          <a:p>
            <a:r>
              <a:rPr lang="nl-NL" dirty="0"/>
              <a:t>•	Actielijst en strokenplanning</a:t>
            </a:r>
          </a:p>
          <a:p>
            <a:r>
              <a:rPr lang="nl-NL" dirty="0"/>
              <a:t>•	Communicatie</a:t>
            </a:r>
          </a:p>
          <a:p>
            <a:r>
              <a:rPr lang="nl-NL" dirty="0"/>
              <a:t>•	Draaiboek</a:t>
            </a:r>
          </a:p>
          <a:p>
            <a:r>
              <a:rPr lang="nl-NL" dirty="0"/>
              <a:t>•	Personeelsplanning</a:t>
            </a:r>
          </a:p>
          <a:p>
            <a:r>
              <a:rPr lang="nl-NL" dirty="0"/>
              <a:t>•	Financieel overzicht</a:t>
            </a:r>
          </a:p>
          <a:p>
            <a:r>
              <a:rPr lang="nl-NL" dirty="0"/>
              <a:t>•	Risico analyse</a:t>
            </a:r>
          </a:p>
          <a:p>
            <a:r>
              <a:rPr lang="nl-NL" dirty="0"/>
              <a:t>•	Presentatie opdrachtgever </a:t>
            </a:r>
          </a:p>
        </p:txBody>
      </p:sp>
      <p:sp>
        <p:nvSpPr>
          <p:cNvPr id="12" name="Tekstvak 11">
            <a:extLst>
              <a:ext uri="{FF2B5EF4-FFF2-40B4-BE49-F238E27FC236}">
                <a16:creationId xmlns:a16="http://schemas.microsoft.com/office/drawing/2014/main" id="{809DA625-5FF6-8F03-8298-70A0E474659F}"/>
              </a:ext>
            </a:extLst>
          </p:cNvPr>
          <p:cNvSpPr txBox="1"/>
          <p:nvPr/>
        </p:nvSpPr>
        <p:spPr>
          <a:xfrm>
            <a:off x="683420" y="486045"/>
            <a:ext cx="6094268" cy="369332"/>
          </a:xfrm>
          <a:prstGeom prst="rect">
            <a:avLst/>
          </a:prstGeom>
          <a:noFill/>
        </p:spPr>
        <p:txBody>
          <a:bodyPr wrap="square">
            <a:spAutoFit/>
          </a:bodyPr>
          <a:lstStyle/>
          <a:p>
            <a:r>
              <a:rPr lang="nl-NL" sz="1800" kern="1400" spc="-50" dirty="0">
                <a:solidFill>
                  <a:srgbClr val="000644"/>
                </a:solidFill>
                <a:effectLst/>
                <a:latin typeface="Arial Black" panose="020B0A04020102020204" pitchFamily="34" charset="0"/>
                <a:ea typeface="Times New Roman" panose="02020603050405020304" pitchFamily="18" charset="0"/>
                <a:cs typeface="Times New Roman" panose="02020603050405020304" pitchFamily="18" charset="0"/>
              </a:rPr>
              <a:t>Beoordelingsformulier Projectvoorbereiding</a:t>
            </a:r>
          </a:p>
        </p:txBody>
      </p:sp>
    </p:spTree>
    <p:extLst>
      <p:ext uri="{BB962C8B-B14F-4D97-AF65-F5344CB8AC3E}">
        <p14:creationId xmlns:p14="http://schemas.microsoft.com/office/powerpoint/2010/main" val="343858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333238E-D1DA-3E1A-59A0-8CE0E172300F}"/>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5</a:t>
            </a:fld>
            <a:endParaRPr lang="nl-NL" noProof="0"/>
          </a:p>
        </p:txBody>
      </p:sp>
      <p:sp>
        <p:nvSpPr>
          <p:cNvPr id="3" name="Tijdelijke aanduiding voor datum 2">
            <a:extLst>
              <a:ext uri="{FF2B5EF4-FFF2-40B4-BE49-F238E27FC236}">
                <a16:creationId xmlns:a16="http://schemas.microsoft.com/office/drawing/2014/main" id="{FAFC969C-76BA-DB34-82CA-ECA61A60748D}"/>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13-9-2023</a:t>
            </a:fld>
            <a:endParaRPr lang="nl-NL" noProof="0"/>
          </a:p>
        </p:txBody>
      </p:sp>
      <p:graphicFrame>
        <p:nvGraphicFramePr>
          <p:cNvPr id="7" name="Tabel 6">
            <a:extLst>
              <a:ext uri="{FF2B5EF4-FFF2-40B4-BE49-F238E27FC236}">
                <a16:creationId xmlns:a16="http://schemas.microsoft.com/office/drawing/2014/main" id="{241B3EB6-5D47-2450-804E-2083E800BAEA}"/>
              </a:ext>
            </a:extLst>
          </p:cNvPr>
          <p:cNvGraphicFramePr>
            <a:graphicFrameLocks noGrp="1"/>
          </p:cNvGraphicFramePr>
          <p:nvPr>
            <p:extLst>
              <p:ext uri="{D42A27DB-BD31-4B8C-83A1-F6EECF244321}">
                <p14:modId xmlns:p14="http://schemas.microsoft.com/office/powerpoint/2010/main" val="3025493981"/>
              </p:ext>
            </p:extLst>
          </p:nvPr>
        </p:nvGraphicFramePr>
        <p:xfrm>
          <a:off x="371476" y="637013"/>
          <a:ext cx="11449052" cy="5422340"/>
        </p:xfrm>
        <a:graphic>
          <a:graphicData uri="http://schemas.openxmlformats.org/drawingml/2006/table">
            <a:tbl>
              <a:tblPr firstRow="1" firstCol="1" bandRow="1">
                <a:tableStyleId>{69CF1AB2-1976-4502-BF36-3FF5EA218861}</a:tableStyleId>
              </a:tblPr>
              <a:tblGrid>
                <a:gridCol w="1714593">
                  <a:extLst>
                    <a:ext uri="{9D8B030D-6E8A-4147-A177-3AD203B41FA5}">
                      <a16:colId xmlns:a16="http://schemas.microsoft.com/office/drawing/2014/main" val="4153576475"/>
                    </a:ext>
                  </a:extLst>
                </a:gridCol>
                <a:gridCol w="9734459">
                  <a:extLst>
                    <a:ext uri="{9D8B030D-6E8A-4147-A177-3AD203B41FA5}">
                      <a16:colId xmlns:a16="http://schemas.microsoft.com/office/drawing/2014/main" val="3325382466"/>
                    </a:ext>
                  </a:extLst>
                </a:gridCol>
              </a:tblGrid>
              <a:tr h="1309325">
                <a:tc>
                  <a:txBody>
                    <a:bodyPr/>
                    <a:lstStyle/>
                    <a:p>
                      <a:pPr algn="ctr">
                        <a:lnSpc>
                          <a:spcPct val="107000"/>
                        </a:lnSpc>
                        <a:spcAft>
                          <a:spcPts val="800"/>
                        </a:spcAft>
                      </a:pPr>
                      <a:r>
                        <a:rPr lang="nl-NL" sz="2000" cap="all">
                          <a:effectLst/>
                        </a:rPr>
                        <a:t>1</a:t>
                      </a:r>
                      <a:endParaRPr lang="nl-NL" sz="2200">
                        <a:effectLst/>
                      </a:endParaRPr>
                    </a:p>
                    <a:p>
                      <a:pPr>
                        <a:lnSpc>
                          <a:spcPct val="107000"/>
                        </a:lnSpc>
                        <a:spcAft>
                          <a:spcPts val="800"/>
                        </a:spcAft>
                      </a:pPr>
                      <a:r>
                        <a:rPr lang="nl-NL" sz="1800" cap="all">
                          <a:effectLst/>
                        </a:rPr>
                        <a:t>10 punten</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tc>
                  <a:txBody>
                    <a:bodyPr/>
                    <a:lstStyle/>
                    <a:p>
                      <a:r>
                        <a:rPr lang="nl-NL" sz="2200" b="0" dirty="0">
                          <a:effectLst/>
                        </a:rPr>
                        <a:t>Je doet een doelgroepanalyse voor je evenement.</a:t>
                      </a:r>
                    </a:p>
                    <a:p>
                      <a:pPr marL="342900" lvl="0" indent="-342900">
                        <a:buFont typeface="Arial" panose="020B0604020202020204" pitchFamily="34" charset="0"/>
                        <a:buChar char="-"/>
                      </a:pPr>
                      <a:r>
                        <a:rPr lang="nl-NL" sz="2000" b="0" dirty="0">
                          <a:effectLst/>
                        </a:rPr>
                        <a:t>Er is desk- en fieldresearch gebruikt om tot een doelgroepanalyse komen. </a:t>
                      </a:r>
                      <a:endParaRPr lang="nl-NL" sz="2200" b="0" dirty="0">
                        <a:effectLst/>
                      </a:endParaRPr>
                    </a:p>
                    <a:p>
                      <a:pPr marL="342900" lvl="0" indent="-342900">
                        <a:buFont typeface="Arial" panose="020B0604020202020204" pitchFamily="34" charset="0"/>
                        <a:buChar char="-"/>
                      </a:pPr>
                      <a:r>
                        <a:rPr lang="nl-NL" sz="2000" b="0" dirty="0">
                          <a:effectLst/>
                        </a:rPr>
                        <a:t>De uitkomsten van de analyse geven duidelijke criteria waaraan het evenement moet voldoen om aan te sluiten bij de doelgroep.</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extLst>
                  <a:ext uri="{0D108BD9-81ED-4DB2-BD59-A6C34878D82A}">
                    <a16:rowId xmlns:a16="http://schemas.microsoft.com/office/drawing/2014/main" val="3856888368"/>
                  </a:ext>
                </a:extLst>
              </a:tr>
              <a:tr h="1007638">
                <a:tc>
                  <a:txBody>
                    <a:bodyPr/>
                    <a:lstStyle/>
                    <a:p>
                      <a:pPr algn="ctr">
                        <a:lnSpc>
                          <a:spcPct val="107000"/>
                        </a:lnSpc>
                        <a:spcAft>
                          <a:spcPts val="800"/>
                        </a:spcAft>
                      </a:pPr>
                      <a:r>
                        <a:rPr lang="nl-NL" sz="2000" cap="all" dirty="0">
                          <a:effectLst/>
                        </a:rPr>
                        <a:t>2</a:t>
                      </a:r>
                      <a:endParaRPr lang="nl-NL" sz="2200" dirty="0">
                        <a:effectLst/>
                      </a:endParaRPr>
                    </a:p>
                    <a:p>
                      <a:pPr>
                        <a:lnSpc>
                          <a:spcPct val="107000"/>
                        </a:lnSpc>
                        <a:spcAft>
                          <a:spcPts val="800"/>
                        </a:spcAft>
                      </a:pPr>
                      <a:r>
                        <a:rPr lang="nl-NL" sz="1800" cap="all" dirty="0">
                          <a:effectLst/>
                        </a:rPr>
                        <a:t>10 Punten</a:t>
                      </a:r>
                      <a:endParaRPr lang="nl-NL" sz="2200" dirty="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tc>
                  <a:txBody>
                    <a:bodyPr/>
                    <a:lstStyle/>
                    <a:p>
                      <a:r>
                        <a:rPr lang="nl-NL" sz="2200" b="0" dirty="0">
                          <a:effectLst/>
                        </a:rPr>
                        <a:t>Je stelt een communicatieplan op voor je deelnemers voor het evenement.</a:t>
                      </a:r>
                    </a:p>
                    <a:p>
                      <a:pPr marL="342900" lvl="0" indent="-342900">
                        <a:buFont typeface="Arial" panose="020B0604020202020204" pitchFamily="34" charset="0"/>
                        <a:buChar char="-"/>
                      </a:pPr>
                      <a:r>
                        <a:rPr lang="nl-NL" sz="2000" b="0" dirty="0">
                          <a:effectLst/>
                        </a:rPr>
                        <a:t>In de projectvoorbereiding is duidelijk terug te lezen op welke wijze communicatie binnen het project heeft plaatsgevonden.</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extLst>
                  <a:ext uri="{0D108BD9-81ED-4DB2-BD59-A6C34878D82A}">
                    <a16:rowId xmlns:a16="http://schemas.microsoft.com/office/drawing/2014/main" val="1450578655"/>
                  </a:ext>
                </a:extLst>
              </a:tr>
              <a:tr h="1232019">
                <a:tc>
                  <a:txBody>
                    <a:bodyPr/>
                    <a:lstStyle/>
                    <a:p>
                      <a:pPr algn="ctr">
                        <a:lnSpc>
                          <a:spcPct val="107000"/>
                        </a:lnSpc>
                        <a:spcAft>
                          <a:spcPts val="800"/>
                        </a:spcAft>
                      </a:pPr>
                      <a:r>
                        <a:rPr lang="nl-NL" sz="2000" cap="all">
                          <a:effectLst/>
                        </a:rPr>
                        <a:t>3</a:t>
                      </a:r>
                      <a:endParaRPr lang="nl-NL" sz="2200">
                        <a:effectLst/>
                      </a:endParaRPr>
                    </a:p>
                    <a:p>
                      <a:pPr algn="ctr">
                        <a:lnSpc>
                          <a:spcPct val="107000"/>
                        </a:lnSpc>
                        <a:spcAft>
                          <a:spcPts val="800"/>
                        </a:spcAft>
                      </a:pPr>
                      <a:r>
                        <a:rPr lang="nl-NL" sz="1800" cap="all">
                          <a:effectLst/>
                        </a:rPr>
                        <a:t>10 punten</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tc>
                  <a:txBody>
                    <a:bodyPr/>
                    <a:lstStyle/>
                    <a:p>
                      <a:pPr>
                        <a:lnSpc>
                          <a:spcPct val="107000"/>
                        </a:lnSpc>
                        <a:spcAft>
                          <a:spcPts val="800"/>
                        </a:spcAft>
                      </a:pPr>
                      <a:r>
                        <a:rPr lang="nl-NL" sz="2200" b="0" dirty="0">
                          <a:effectLst/>
                        </a:rPr>
                        <a:t>Je maakt een planning voor het organiseren van een evenement.</a:t>
                      </a:r>
                    </a:p>
                    <a:p>
                      <a:pPr marL="342900" lvl="0" indent="-342900">
                        <a:buFont typeface="Arial" panose="020B0604020202020204" pitchFamily="34" charset="0"/>
                        <a:buChar char="-"/>
                      </a:pPr>
                      <a:r>
                        <a:rPr lang="nl-NL" sz="2000" b="0" dirty="0">
                          <a:effectLst/>
                        </a:rPr>
                        <a:t>Er is een logische en hanteerbare planning voor de organisatie van het evenement.</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extLst>
                  <a:ext uri="{0D108BD9-81ED-4DB2-BD59-A6C34878D82A}">
                    <a16:rowId xmlns:a16="http://schemas.microsoft.com/office/drawing/2014/main" val="3905446903"/>
                  </a:ext>
                </a:extLst>
              </a:tr>
              <a:tr h="1007638">
                <a:tc>
                  <a:txBody>
                    <a:bodyPr/>
                    <a:lstStyle/>
                    <a:p>
                      <a:pPr algn="ctr">
                        <a:lnSpc>
                          <a:spcPct val="107000"/>
                        </a:lnSpc>
                        <a:spcAft>
                          <a:spcPts val="800"/>
                        </a:spcAft>
                      </a:pPr>
                      <a:r>
                        <a:rPr lang="nl-NL" sz="2000" cap="all">
                          <a:effectLst/>
                        </a:rPr>
                        <a:t>4</a:t>
                      </a:r>
                      <a:endParaRPr lang="nl-NL" sz="2200">
                        <a:effectLst/>
                      </a:endParaRPr>
                    </a:p>
                    <a:p>
                      <a:pPr algn="ctr">
                        <a:lnSpc>
                          <a:spcPct val="107000"/>
                        </a:lnSpc>
                        <a:spcAft>
                          <a:spcPts val="800"/>
                        </a:spcAft>
                      </a:pPr>
                      <a:r>
                        <a:rPr lang="nl-NL" sz="1800" cap="all">
                          <a:effectLst/>
                        </a:rPr>
                        <a:t>10 punten</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tc>
                  <a:txBody>
                    <a:bodyPr/>
                    <a:lstStyle/>
                    <a:p>
                      <a:r>
                        <a:rPr lang="nl-NL" sz="2200" b="0" dirty="0">
                          <a:effectLst/>
                        </a:rPr>
                        <a:t>Je brengt de risico’s van het evenement in kaart.</a:t>
                      </a:r>
                    </a:p>
                    <a:p>
                      <a:pPr marL="342900" lvl="0" indent="-342900">
                        <a:buFont typeface="Arial" panose="020B0604020202020204" pitchFamily="34" charset="0"/>
                        <a:buChar char="-"/>
                      </a:pPr>
                      <a:r>
                        <a:rPr lang="nl-NL" sz="2000" b="0" dirty="0">
                          <a:effectLst/>
                        </a:rPr>
                        <a:t>Er is een risico analyse uitgevoerd. Daarin is onderscheid gemaakt tussen interne en externe risico’s.</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extLst>
                  <a:ext uri="{0D108BD9-81ED-4DB2-BD59-A6C34878D82A}">
                    <a16:rowId xmlns:a16="http://schemas.microsoft.com/office/drawing/2014/main" val="2787681386"/>
                  </a:ext>
                </a:extLst>
              </a:tr>
              <a:tr h="865720">
                <a:tc>
                  <a:txBody>
                    <a:bodyPr/>
                    <a:lstStyle/>
                    <a:p>
                      <a:pPr algn="ctr">
                        <a:lnSpc>
                          <a:spcPct val="107000"/>
                        </a:lnSpc>
                        <a:spcAft>
                          <a:spcPts val="800"/>
                        </a:spcAft>
                      </a:pPr>
                      <a:r>
                        <a:rPr lang="nl-NL" sz="2000" cap="all">
                          <a:effectLst/>
                        </a:rPr>
                        <a:t>5</a:t>
                      </a:r>
                      <a:endParaRPr lang="nl-NL" sz="2200">
                        <a:effectLst/>
                      </a:endParaRPr>
                    </a:p>
                    <a:p>
                      <a:pPr algn="ctr">
                        <a:lnSpc>
                          <a:spcPct val="107000"/>
                        </a:lnSpc>
                        <a:spcAft>
                          <a:spcPts val="800"/>
                        </a:spcAft>
                      </a:pPr>
                      <a:r>
                        <a:rPr lang="nl-NL" sz="1800" cap="all">
                          <a:effectLst/>
                        </a:rPr>
                        <a:t>10 punten</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tc>
                  <a:txBody>
                    <a:bodyPr/>
                    <a:lstStyle/>
                    <a:p>
                      <a:r>
                        <a:rPr lang="nl-NL" sz="2200" b="0" dirty="0">
                          <a:effectLst/>
                        </a:rPr>
                        <a:t>Je maakt een inventarisatie van het terrein en de omgeving.</a:t>
                      </a:r>
                    </a:p>
                    <a:p>
                      <a:pPr marL="342900" lvl="0" indent="-342900">
                        <a:buFont typeface="Arial" panose="020B0604020202020204" pitchFamily="34" charset="0"/>
                        <a:buChar char="-"/>
                      </a:pPr>
                      <a:r>
                        <a:rPr lang="nl-NL" sz="2200" b="0" dirty="0">
                          <a:effectLst/>
                        </a:rPr>
                        <a:t>Er is een overzichtelijke plattegrond op schaal met passende legenda.</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5759" marR="135759" marT="0" marB="0"/>
                </a:tc>
                <a:extLst>
                  <a:ext uri="{0D108BD9-81ED-4DB2-BD59-A6C34878D82A}">
                    <a16:rowId xmlns:a16="http://schemas.microsoft.com/office/drawing/2014/main" val="2658211338"/>
                  </a:ext>
                </a:extLst>
              </a:tr>
            </a:tbl>
          </a:graphicData>
        </a:graphic>
      </p:graphicFrame>
    </p:spTree>
    <p:extLst>
      <p:ext uri="{BB962C8B-B14F-4D97-AF65-F5344CB8AC3E}">
        <p14:creationId xmlns:p14="http://schemas.microsoft.com/office/powerpoint/2010/main" val="82269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5640827C-F2B3-16C3-2801-6DBF85138949}"/>
              </a:ext>
            </a:extLst>
          </p:cNvPr>
          <p:cNvSpPr>
            <a:spLocks noGrp="1"/>
          </p:cNvSpPr>
          <p:nvPr>
            <p:ph type="ftr" sz="quarter" idx="11"/>
          </p:nvPr>
        </p:nvSpPr>
        <p:spPr>
          <a:xfrm>
            <a:off x="720568" y="6325170"/>
            <a:ext cx="5296057" cy="216000"/>
          </a:xfrm>
        </p:spPr>
        <p:txBody>
          <a:bodyPr/>
          <a:lstStyle/>
          <a:p>
            <a:pPr>
              <a:spcAft>
                <a:spcPts val="600"/>
              </a:spcAft>
            </a:pPr>
            <a:r>
              <a:rPr lang="nl-NL" noProof="0"/>
              <a:t>Onderwerp van de presentatie</a:t>
            </a:r>
          </a:p>
        </p:txBody>
      </p:sp>
      <p:sp>
        <p:nvSpPr>
          <p:cNvPr id="5" name="Tijdelijke aanduiding voor dianummer 4">
            <a:extLst>
              <a:ext uri="{FF2B5EF4-FFF2-40B4-BE49-F238E27FC236}">
                <a16:creationId xmlns:a16="http://schemas.microsoft.com/office/drawing/2014/main" id="{4D869784-BEE6-624A-E685-3AEC5FEBA26D}"/>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6</a:t>
            </a:fld>
            <a:endParaRPr lang="nl-NL" noProof="0"/>
          </a:p>
        </p:txBody>
      </p:sp>
      <p:sp>
        <p:nvSpPr>
          <p:cNvPr id="3" name="Tijdelijke aanduiding voor datum 2">
            <a:extLst>
              <a:ext uri="{FF2B5EF4-FFF2-40B4-BE49-F238E27FC236}">
                <a16:creationId xmlns:a16="http://schemas.microsoft.com/office/drawing/2014/main" id="{03C2712B-892A-EBD7-764B-1C935D0996AF}"/>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13-9-2023</a:t>
            </a:fld>
            <a:endParaRPr lang="nl-NL" noProof="0"/>
          </a:p>
        </p:txBody>
      </p:sp>
      <p:graphicFrame>
        <p:nvGraphicFramePr>
          <p:cNvPr id="8" name="Tabel 7">
            <a:extLst>
              <a:ext uri="{FF2B5EF4-FFF2-40B4-BE49-F238E27FC236}">
                <a16:creationId xmlns:a16="http://schemas.microsoft.com/office/drawing/2014/main" id="{2FBF2606-E182-6BBE-5172-0F75ED31EB11}"/>
              </a:ext>
            </a:extLst>
          </p:cNvPr>
          <p:cNvGraphicFramePr>
            <a:graphicFrameLocks noGrp="1"/>
          </p:cNvGraphicFramePr>
          <p:nvPr>
            <p:extLst>
              <p:ext uri="{D42A27DB-BD31-4B8C-83A1-F6EECF244321}">
                <p14:modId xmlns:p14="http://schemas.microsoft.com/office/powerpoint/2010/main" val="204567214"/>
              </p:ext>
            </p:extLst>
          </p:nvPr>
        </p:nvGraphicFramePr>
        <p:xfrm>
          <a:off x="371474" y="650024"/>
          <a:ext cx="11449052" cy="5126153"/>
        </p:xfrm>
        <a:graphic>
          <a:graphicData uri="http://schemas.openxmlformats.org/drawingml/2006/table">
            <a:tbl>
              <a:tblPr firstRow="1" firstCol="1" bandRow="1">
                <a:tableStyleId>{69CF1AB2-1976-4502-BF36-3FF5EA218861}</a:tableStyleId>
              </a:tblPr>
              <a:tblGrid>
                <a:gridCol w="1701979">
                  <a:extLst>
                    <a:ext uri="{9D8B030D-6E8A-4147-A177-3AD203B41FA5}">
                      <a16:colId xmlns:a16="http://schemas.microsoft.com/office/drawing/2014/main" val="1936756703"/>
                    </a:ext>
                  </a:extLst>
                </a:gridCol>
                <a:gridCol w="9747073">
                  <a:extLst>
                    <a:ext uri="{9D8B030D-6E8A-4147-A177-3AD203B41FA5}">
                      <a16:colId xmlns:a16="http://schemas.microsoft.com/office/drawing/2014/main" val="1648834563"/>
                    </a:ext>
                  </a:extLst>
                </a:gridCol>
              </a:tblGrid>
              <a:tr h="1899504">
                <a:tc>
                  <a:txBody>
                    <a:bodyPr/>
                    <a:lstStyle/>
                    <a:p>
                      <a:pPr algn="ctr">
                        <a:lnSpc>
                          <a:spcPct val="107000"/>
                        </a:lnSpc>
                        <a:spcAft>
                          <a:spcPts val="800"/>
                        </a:spcAft>
                      </a:pPr>
                      <a:r>
                        <a:rPr lang="nl-NL" sz="2000" cap="all">
                          <a:effectLst/>
                        </a:rPr>
                        <a:t>6</a:t>
                      </a:r>
                      <a:endParaRPr lang="nl-NL" sz="2200">
                        <a:effectLst/>
                      </a:endParaRPr>
                    </a:p>
                    <a:p>
                      <a:pPr algn="ctr">
                        <a:lnSpc>
                          <a:spcPct val="107000"/>
                        </a:lnSpc>
                        <a:spcAft>
                          <a:spcPts val="800"/>
                        </a:spcAft>
                      </a:pPr>
                      <a:r>
                        <a:rPr lang="nl-NL" sz="1800" cap="all">
                          <a:effectLst/>
                        </a:rPr>
                        <a:t>10 punten</a:t>
                      </a:r>
                      <a:endParaRPr lang="nl-NL" sz="2200">
                        <a:effectLst/>
                      </a:endParaRPr>
                    </a:p>
                    <a:p>
                      <a:pPr algn="ctr">
                        <a:lnSpc>
                          <a:spcPct val="107000"/>
                        </a:lnSpc>
                        <a:spcAft>
                          <a:spcPts val="800"/>
                        </a:spcAft>
                      </a:pPr>
                      <a:r>
                        <a:rPr lang="nl-NL" sz="2000" cap="all">
                          <a:effectLst/>
                        </a:rPr>
                        <a:t> </a:t>
                      </a:r>
                      <a:endParaRPr lang="nl-NL" sz="2200">
                        <a:effectLst/>
                      </a:endParaRPr>
                    </a:p>
                    <a:p>
                      <a:r>
                        <a:rPr lang="nl-NL" sz="2000" cap="all">
                          <a:effectLst/>
                        </a:rPr>
                        <a:t> </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4761" marR="134761" marT="0" marB="0"/>
                </a:tc>
                <a:tc>
                  <a:txBody>
                    <a:bodyPr/>
                    <a:lstStyle/>
                    <a:p>
                      <a:r>
                        <a:rPr lang="nl-NL" sz="2200" b="0" dirty="0">
                          <a:effectLst/>
                        </a:rPr>
                        <a:t>Je bereid geschikte activiteiten voor, passend bij de doelgroep en de betrokken partijen.</a:t>
                      </a:r>
                    </a:p>
                    <a:p>
                      <a:pPr marL="342900" lvl="0" indent="-342900">
                        <a:buFont typeface="Arial" panose="020B0604020202020204" pitchFamily="34" charset="0"/>
                        <a:buChar char="-"/>
                      </a:pPr>
                      <a:r>
                        <a:rPr lang="nl-NL" sz="2000" b="0" dirty="0">
                          <a:effectLst/>
                        </a:rPr>
                        <a:t>De activiteit(en) passen bij de doelgroep en de wensen van de opdrachtgever.</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4761" marR="134761" marT="0" marB="0"/>
                </a:tc>
                <a:extLst>
                  <a:ext uri="{0D108BD9-81ED-4DB2-BD59-A6C34878D82A}">
                    <a16:rowId xmlns:a16="http://schemas.microsoft.com/office/drawing/2014/main" val="3476785538"/>
                  </a:ext>
                </a:extLst>
              </a:tr>
              <a:tr h="2226424">
                <a:tc>
                  <a:txBody>
                    <a:bodyPr/>
                    <a:lstStyle/>
                    <a:p>
                      <a:pPr algn="ctr">
                        <a:lnSpc>
                          <a:spcPct val="107000"/>
                        </a:lnSpc>
                        <a:spcAft>
                          <a:spcPts val="800"/>
                        </a:spcAft>
                      </a:pPr>
                      <a:r>
                        <a:rPr lang="nl-NL" sz="2000" cap="all">
                          <a:effectLst/>
                        </a:rPr>
                        <a:t>7</a:t>
                      </a:r>
                      <a:endParaRPr lang="nl-NL" sz="2200">
                        <a:effectLst/>
                      </a:endParaRPr>
                    </a:p>
                    <a:p>
                      <a:pPr algn="ctr">
                        <a:lnSpc>
                          <a:spcPct val="107000"/>
                        </a:lnSpc>
                        <a:spcAft>
                          <a:spcPts val="800"/>
                        </a:spcAft>
                      </a:pPr>
                      <a:r>
                        <a:rPr lang="nl-NL" sz="1800" cap="all">
                          <a:effectLst/>
                        </a:rPr>
                        <a:t>10 punten</a:t>
                      </a:r>
                      <a:endParaRPr lang="nl-NL" sz="2200">
                        <a:effectLst/>
                      </a:endParaRPr>
                    </a:p>
                    <a:p>
                      <a:pPr algn="ctr">
                        <a:lnSpc>
                          <a:spcPct val="107000"/>
                        </a:lnSpc>
                        <a:spcAft>
                          <a:spcPts val="800"/>
                        </a:spcAft>
                      </a:pPr>
                      <a:r>
                        <a:rPr lang="nl-NL" sz="2000" cap="all">
                          <a:effectLst/>
                        </a:rPr>
                        <a:t> </a:t>
                      </a:r>
                      <a:endParaRPr lang="nl-NL" sz="2200">
                        <a:effectLst/>
                      </a:endParaRPr>
                    </a:p>
                    <a:p>
                      <a:r>
                        <a:rPr lang="nl-NL" sz="2000" cap="all">
                          <a:effectLst/>
                        </a:rPr>
                        <a:t> </a:t>
                      </a:r>
                      <a:endParaRPr lang="nl-NL" sz="2200">
                        <a:effectLst/>
                      </a:endParaRPr>
                    </a:p>
                    <a:p>
                      <a:pPr>
                        <a:lnSpc>
                          <a:spcPct val="107000"/>
                        </a:lnSpc>
                        <a:spcAft>
                          <a:spcPts val="800"/>
                        </a:spcAft>
                      </a:pPr>
                      <a:r>
                        <a:rPr lang="nl-NL" sz="2200">
                          <a:effectLst/>
                        </a:rPr>
                        <a:t> </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4761" marR="134761" marT="0" marB="0"/>
                </a:tc>
                <a:tc>
                  <a:txBody>
                    <a:bodyPr/>
                    <a:lstStyle/>
                    <a:p>
                      <a:r>
                        <a:rPr lang="nl-NL" sz="2200" b="0" dirty="0">
                          <a:effectLst/>
                        </a:rPr>
                        <a:t>Je stelt een draaiboek op die aansluit bij de wensen van alle betrokkenen.</a:t>
                      </a:r>
                    </a:p>
                    <a:p>
                      <a:pPr marL="342900" lvl="0" indent="-342900">
                        <a:buFont typeface="Arial" panose="020B0604020202020204" pitchFamily="34" charset="0"/>
                        <a:buChar char="-"/>
                      </a:pPr>
                      <a:r>
                        <a:rPr lang="nl-NL" sz="2000" b="0" dirty="0">
                          <a:effectLst/>
                        </a:rPr>
                        <a:t>Het draaiboek bevat algemene informatie, het programma van het evenement, een chronologische activiteitenlijst, materialenlijst en belangrijke telefoonnummers.</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4761" marR="134761" marT="0" marB="0"/>
                </a:tc>
                <a:extLst>
                  <a:ext uri="{0D108BD9-81ED-4DB2-BD59-A6C34878D82A}">
                    <a16:rowId xmlns:a16="http://schemas.microsoft.com/office/drawing/2014/main" val="1143738692"/>
                  </a:ext>
                </a:extLst>
              </a:tr>
              <a:tr h="1000225">
                <a:tc>
                  <a:txBody>
                    <a:bodyPr/>
                    <a:lstStyle/>
                    <a:p>
                      <a:pPr algn="ctr">
                        <a:lnSpc>
                          <a:spcPct val="107000"/>
                        </a:lnSpc>
                        <a:spcAft>
                          <a:spcPts val="800"/>
                        </a:spcAft>
                      </a:pPr>
                      <a:r>
                        <a:rPr lang="nl-NL" sz="2000" cap="all">
                          <a:effectLst/>
                        </a:rPr>
                        <a:t>8</a:t>
                      </a:r>
                      <a:endParaRPr lang="nl-NL" sz="2200">
                        <a:effectLst/>
                      </a:endParaRPr>
                    </a:p>
                    <a:p>
                      <a:pPr algn="ctr">
                        <a:lnSpc>
                          <a:spcPct val="107000"/>
                        </a:lnSpc>
                        <a:spcAft>
                          <a:spcPts val="800"/>
                        </a:spcAft>
                      </a:pPr>
                      <a:r>
                        <a:rPr lang="nl-NL" sz="1800" cap="all">
                          <a:effectLst/>
                        </a:rPr>
                        <a:t>10 punten</a:t>
                      </a:r>
                      <a:endParaRPr lang="nl-NL" sz="2200">
                        <a:effectLst/>
                        <a:latin typeface="Arial" panose="020B0604020202020204" pitchFamily="34" charset="0"/>
                        <a:ea typeface="Calibri" panose="020F0502020204030204" pitchFamily="34" charset="0"/>
                        <a:cs typeface="Times New Roman" panose="02020603050405020304" pitchFamily="18" charset="0"/>
                      </a:endParaRPr>
                    </a:p>
                  </a:txBody>
                  <a:tcPr marL="134761" marR="134761" marT="0" marB="0"/>
                </a:tc>
                <a:tc>
                  <a:txBody>
                    <a:bodyPr/>
                    <a:lstStyle/>
                    <a:p>
                      <a:r>
                        <a:rPr lang="nl-NL" sz="2200" b="0" dirty="0">
                          <a:effectLst/>
                        </a:rPr>
                        <a:t>Je maakt afspraken binnen gestelde kaders met alle betrokkenen partijen. </a:t>
                      </a:r>
                    </a:p>
                    <a:p>
                      <a:pPr marL="342900" lvl="0" indent="-342900">
                        <a:buFont typeface="Arial" panose="020B0604020202020204" pitchFamily="34" charset="0"/>
                        <a:buChar char="-"/>
                      </a:pPr>
                      <a:r>
                        <a:rPr lang="nl-NL" sz="2000" b="0" dirty="0">
                          <a:effectLst/>
                        </a:rPr>
                        <a:t>Alle partijen zijn benaderd. Er is bij alle partijen geïnformeerd naar de wensen en behoeften.</a:t>
                      </a:r>
                      <a:endParaRPr lang="nl-NL" sz="2200" b="0" dirty="0">
                        <a:effectLst/>
                        <a:latin typeface="Arial" panose="020B0604020202020204" pitchFamily="34" charset="0"/>
                        <a:ea typeface="Calibri" panose="020F0502020204030204" pitchFamily="34" charset="0"/>
                        <a:cs typeface="Times New Roman" panose="02020603050405020304" pitchFamily="18" charset="0"/>
                      </a:endParaRPr>
                    </a:p>
                  </a:txBody>
                  <a:tcPr marL="134761" marR="134761" marT="0" marB="0"/>
                </a:tc>
                <a:extLst>
                  <a:ext uri="{0D108BD9-81ED-4DB2-BD59-A6C34878D82A}">
                    <a16:rowId xmlns:a16="http://schemas.microsoft.com/office/drawing/2014/main" val="375652590"/>
                  </a:ext>
                </a:extLst>
              </a:tr>
            </a:tbl>
          </a:graphicData>
        </a:graphic>
      </p:graphicFrame>
    </p:spTree>
    <p:extLst>
      <p:ext uri="{BB962C8B-B14F-4D97-AF65-F5344CB8AC3E}">
        <p14:creationId xmlns:p14="http://schemas.microsoft.com/office/powerpoint/2010/main" val="231592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79F19D0-B65D-A0CA-DCFD-DF4EC39732BD}"/>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Onderwerp van de presentatie</a:t>
            </a:r>
          </a:p>
        </p:txBody>
      </p:sp>
      <p:sp>
        <p:nvSpPr>
          <p:cNvPr id="5" name="Tijdelijke aanduiding voor dianummer 4">
            <a:extLst>
              <a:ext uri="{FF2B5EF4-FFF2-40B4-BE49-F238E27FC236}">
                <a16:creationId xmlns:a16="http://schemas.microsoft.com/office/drawing/2014/main" id="{7AD3299D-704C-87B9-1CC7-4D8EE545C63A}"/>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7</a:t>
            </a:fld>
            <a:endParaRPr lang="nl-NL" noProof="0"/>
          </a:p>
        </p:txBody>
      </p:sp>
      <p:sp>
        <p:nvSpPr>
          <p:cNvPr id="3" name="Tijdelijke aanduiding voor datum 2">
            <a:extLst>
              <a:ext uri="{FF2B5EF4-FFF2-40B4-BE49-F238E27FC236}">
                <a16:creationId xmlns:a16="http://schemas.microsoft.com/office/drawing/2014/main" id="{D9C0DCA3-2E7C-FF77-6DF3-864BDC81F345}"/>
              </a:ext>
            </a:extLst>
          </p:cNvPr>
          <p:cNvSpPr>
            <a:spLocks noGrp="1"/>
          </p:cNvSpPr>
          <p:nvPr>
            <p:ph type="dt" sz="half" idx="10"/>
          </p:nvPr>
        </p:nvSpPr>
        <p:spPr/>
        <p:txBody>
          <a:bodyPr/>
          <a:lstStyle/>
          <a:p>
            <a:pPr>
              <a:spcAft>
                <a:spcPts val="600"/>
              </a:spcAft>
            </a:pPr>
            <a:fld id="{C7589DF6-5FCC-4E20-A137-51BC7E33C7E6}" type="datetime1">
              <a:rPr lang="nl-NL" noProof="0" smtClean="0"/>
              <a:pPr>
                <a:spcAft>
                  <a:spcPts val="600"/>
                </a:spcAft>
              </a:pPr>
              <a:t>13-9-2023</a:t>
            </a:fld>
            <a:endParaRPr lang="nl-NL" noProof="0"/>
          </a:p>
        </p:txBody>
      </p:sp>
      <p:graphicFrame>
        <p:nvGraphicFramePr>
          <p:cNvPr id="7" name="Tabel 6">
            <a:extLst>
              <a:ext uri="{FF2B5EF4-FFF2-40B4-BE49-F238E27FC236}">
                <a16:creationId xmlns:a16="http://schemas.microsoft.com/office/drawing/2014/main" id="{39187FC5-FE02-583A-5B0F-46B9F24E4302}"/>
              </a:ext>
            </a:extLst>
          </p:cNvPr>
          <p:cNvGraphicFramePr>
            <a:graphicFrameLocks noGrp="1"/>
          </p:cNvGraphicFramePr>
          <p:nvPr>
            <p:extLst>
              <p:ext uri="{D42A27DB-BD31-4B8C-83A1-F6EECF244321}">
                <p14:modId xmlns:p14="http://schemas.microsoft.com/office/powerpoint/2010/main" val="1119098120"/>
              </p:ext>
            </p:extLst>
          </p:nvPr>
        </p:nvGraphicFramePr>
        <p:xfrm>
          <a:off x="371474" y="327016"/>
          <a:ext cx="11449052" cy="5772168"/>
        </p:xfrm>
        <a:graphic>
          <a:graphicData uri="http://schemas.openxmlformats.org/drawingml/2006/table">
            <a:tbl>
              <a:tblPr firstRow="1" firstCol="1" bandRow="1">
                <a:tableStyleId>{69CF1AB2-1976-4502-BF36-3FF5EA218861}</a:tableStyleId>
              </a:tblPr>
              <a:tblGrid>
                <a:gridCol w="1731620">
                  <a:extLst>
                    <a:ext uri="{9D8B030D-6E8A-4147-A177-3AD203B41FA5}">
                      <a16:colId xmlns:a16="http://schemas.microsoft.com/office/drawing/2014/main" val="1923395439"/>
                    </a:ext>
                  </a:extLst>
                </a:gridCol>
                <a:gridCol w="9717432">
                  <a:extLst>
                    <a:ext uri="{9D8B030D-6E8A-4147-A177-3AD203B41FA5}">
                      <a16:colId xmlns:a16="http://schemas.microsoft.com/office/drawing/2014/main" val="1574132986"/>
                    </a:ext>
                  </a:extLst>
                </a:gridCol>
              </a:tblGrid>
              <a:tr h="4342416">
                <a:tc>
                  <a:txBody>
                    <a:bodyPr/>
                    <a:lstStyle/>
                    <a:p>
                      <a:pPr algn="ctr">
                        <a:lnSpc>
                          <a:spcPct val="107000"/>
                        </a:lnSpc>
                        <a:spcAft>
                          <a:spcPts val="800"/>
                        </a:spcAft>
                      </a:pPr>
                      <a:r>
                        <a:rPr lang="nl-NL" sz="2400" b="0" cap="all">
                          <a:effectLst/>
                        </a:rPr>
                        <a:t>9</a:t>
                      </a:r>
                      <a:endParaRPr lang="nl-NL" sz="2400" b="0">
                        <a:effectLst/>
                      </a:endParaRPr>
                    </a:p>
                    <a:p>
                      <a:pPr algn="ctr">
                        <a:lnSpc>
                          <a:spcPct val="107000"/>
                        </a:lnSpc>
                        <a:spcAft>
                          <a:spcPts val="800"/>
                        </a:spcAft>
                      </a:pPr>
                      <a:r>
                        <a:rPr lang="nl-NL" sz="2400" b="0" cap="all">
                          <a:effectLst/>
                        </a:rPr>
                        <a:t>10 punten</a:t>
                      </a:r>
                      <a:endParaRPr lang="nl-NL" sz="2400" b="0">
                        <a:effectLst/>
                        <a:latin typeface="Arial" panose="020B0604020202020204" pitchFamily="34" charset="0"/>
                        <a:ea typeface="Calibri" panose="020F0502020204030204" pitchFamily="34" charset="0"/>
                        <a:cs typeface="Times New Roman" panose="02020603050405020304" pitchFamily="18" charset="0"/>
                      </a:endParaRPr>
                    </a:p>
                  </a:txBody>
                  <a:tcPr marL="167877" marR="167877" marT="0" marB="0"/>
                </a:tc>
                <a:tc>
                  <a:txBody>
                    <a:bodyPr/>
                    <a:lstStyle/>
                    <a:p>
                      <a:r>
                        <a:rPr lang="nl-NL" sz="2400" b="0" dirty="0">
                          <a:effectLst/>
                        </a:rPr>
                        <a:t>Je maakt een realistisch kostenbegroting voor een evenement.</a:t>
                      </a:r>
                    </a:p>
                    <a:p>
                      <a:r>
                        <a:rPr lang="nl-NL" sz="2400" b="0" dirty="0">
                          <a:effectLst/>
                        </a:rPr>
                        <a:t>Er zijn minimaal onderstaande onderdelen terug te vinden in de kostenbegroting: </a:t>
                      </a:r>
                    </a:p>
                    <a:p>
                      <a:pPr marL="342900" lvl="0" indent="-342900">
                        <a:buFont typeface="Symbol" panose="05050102010706020507" pitchFamily="18" charset="2"/>
                        <a:buChar char=""/>
                      </a:pPr>
                      <a:r>
                        <a:rPr lang="nl-NL" sz="2400" b="0" dirty="0">
                          <a:effectLst/>
                        </a:rPr>
                        <a:t>Kostensoort</a:t>
                      </a:r>
                    </a:p>
                    <a:p>
                      <a:pPr marL="342900" lvl="0" indent="-342900">
                        <a:buFont typeface="Symbol" panose="05050102010706020507" pitchFamily="18" charset="2"/>
                        <a:buChar char=""/>
                      </a:pPr>
                      <a:r>
                        <a:rPr lang="nl-NL" sz="2400" b="0" dirty="0">
                          <a:effectLst/>
                        </a:rPr>
                        <a:t>Constante en variabele kosten</a:t>
                      </a:r>
                    </a:p>
                    <a:p>
                      <a:pPr marL="342900" lvl="0" indent="-342900">
                        <a:buFont typeface="Symbol" panose="05050102010706020507" pitchFamily="18" charset="2"/>
                        <a:buChar char=""/>
                      </a:pPr>
                      <a:r>
                        <a:rPr lang="nl-NL" sz="2400" b="0" dirty="0">
                          <a:effectLst/>
                        </a:rPr>
                        <a:t>Inkoopfactuurprijs (incl. btw)</a:t>
                      </a:r>
                    </a:p>
                    <a:p>
                      <a:pPr marL="342900" lvl="0" indent="-342900">
                        <a:buFont typeface="Symbol" panose="05050102010706020507" pitchFamily="18" charset="2"/>
                        <a:buChar char=""/>
                      </a:pPr>
                      <a:r>
                        <a:rPr lang="nl-NL" sz="2400" b="0" dirty="0">
                          <a:effectLst/>
                        </a:rPr>
                        <a:t>Inkoopprijs (excl. btw)</a:t>
                      </a:r>
                    </a:p>
                    <a:p>
                      <a:pPr marL="342900" lvl="0" indent="-342900">
                        <a:buFont typeface="Symbol" panose="05050102010706020507" pitchFamily="18" charset="2"/>
                        <a:buChar char=""/>
                      </a:pPr>
                      <a:r>
                        <a:rPr lang="nl-NL" sz="2400" b="0" dirty="0">
                          <a:effectLst/>
                        </a:rPr>
                        <a:t>Btw-tarief</a:t>
                      </a:r>
                    </a:p>
                    <a:p>
                      <a:pPr marL="342900" lvl="0" indent="-342900">
                        <a:buFont typeface="Symbol" panose="05050102010706020507" pitchFamily="18" charset="2"/>
                        <a:buChar char=""/>
                      </a:pPr>
                      <a:r>
                        <a:rPr lang="nl-NL" sz="2400" b="0" dirty="0">
                          <a:effectLst/>
                        </a:rPr>
                        <a:t>Btw-bedrag</a:t>
                      </a:r>
                    </a:p>
                    <a:p>
                      <a:pPr marL="342900" lvl="0" indent="-342900">
                        <a:buFont typeface="Symbol" panose="05050102010706020507" pitchFamily="18" charset="2"/>
                        <a:buChar char=""/>
                      </a:pPr>
                      <a:r>
                        <a:rPr lang="nl-NL" sz="2400" b="0" dirty="0">
                          <a:effectLst/>
                        </a:rPr>
                        <a:t>Totaalbedrag</a:t>
                      </a:r>
                      <a:endParaRPr lang="nl-NL"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167877" marR="167877" marT="0" marB="0"/>
                </a:tc>
                <a:extLst>
                  <a:ext uri="{0D108BD9-81ED-4DB2-BD59-A6C34878D82A}">
                    <a16:rowId xmlns:a16="http://schemas.microsoft.com/office/drawing/2014/main" val="350174389"/>
                  </a:ext>
                </a:extLst>
              </a:tr>
              <a:tr h="1429752">
                <a:tc>
                  <a:txBody>
                    <a:bodyPr/>
                    <a:lstStyle/>
                    <a:p>
                      <a:pPr algn="ctr">
                        <a:lnSpc>
                          <a:spcPct val="107000"/>
                        </a:lnSpc>
                        <a:spcAft>
                          <a:spcPts val="800"/>
                        </a:spcAft>
                      </a:pPr>
                      <a:r>
                        <a:rPr lang="nl-NL" sz="2400" b="0" cap="all">
                          <a:effectLst/>
                        </a:rPr>
                        <a:t>10</a:t>
                      </a:r>
                      <a:endParaRPr lang="nl-NL" sz="2400" b="0">
                        <a:effectLst/>
                      </a:endParaRPr>
                    </a:p>
                    <a:p>
                      <a:pPr algn="ctr">
                        <a:lnSpc>
                          <a:spcPct val="107000"/>
                        </a:lnSpc>
                        <a:spcAft>
                          <a:spcPts val="800"/>
                        </a:spcAft>
                      </a:pPr>
                      <a:r>
                        <a:rPr lang="nl-NL" sz="2400" b="0" cap="all">
                          <a:effectLst/>
                        </a:rPr>
                        <a:t>10 punten</a:t>
                      </a:r>
                      <a:endParaRPr lang="nl-NL" sz="2400" b="0">
                        <a:effectLst/>
                        <a:latin typeface="Arial" panose="020B0604020202020204" pitchFamily="34" charset="0"/>
                        <a:ea typeface="Calibri" panose="020F0502020204030204" pitchFamily="34" charset="0"/>
                        <a:cs typeface="Times New Roman" panose="02020603050405020304" pitchFamily="18" charset="0"/>
                      </a:endParaRPr>
                    </a:p>
                  </a:txBody>
                  <a:tcPr marL="167877" marR="167877" marT="0" marB="0"/>
                </a:tc>
                <a:tc>
                  <a:txBody>
                    <a:bodyPr/>
                    <a:lstStyle/>
                    <a:p>
                      <a:r>
                        <a:rPr lang="nl-NL" sz="2400" b="0" dirty="0">
                          <a:effectLst/>
                        </a:rPr>
                        <a:t>Je verantwoord de gemaakte kosten.</a:t>
                      </a:r>
                    </a:p>
                    <a:p>
                      <a:pPr marL="342900" lvl="0" indent="-342900">
                        <a:buFont typeface="Arial" panose="020B0604020202020204" pitchFamily="34" charset="0"/>
                        <a:buChar char="-"/>
                      </a:pPr>
                      <a:r>
                        <a:rPr lang="nl-NL" sz="2400" b="0" dirty="0">
                          <a:effectLst/>
                        </a:rPr>
                        <a:t>De gemaakte kosten zijn verantwoord en terug te vinden in een nacalculatie. </a:t>
                      </a:r>
                      <a:endParaRPr lang="nl-NL"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167877" marR="167877" marT="0" marB="0"/>
                </a:tc>
                <a:extLst>
                  <a:ext uri="{0D108BD9-81ED-4DB2-BD59-A6C34878D82A}">
                    <a16:rowId xmlns:a16="http://schemas.microsoft.com/office/drawing/2014/main" val="1318368854"/>
                  </a:ext>
                </a:extLst>
              </a:tr>
            </a:tbl>
          </a:graphicData>
        </a:graphic>
      </p:graphicFrame>
    </p:spTree>
    <p:extLst>
      <p:ext uri="{BB962C8B-B14F-4D97-AF65-F5344CB8AC3E}">
        <p14:creationId xmlns:p14="http://schemas.microsoft.com/office/powerpoint/2010/main" val="335381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88E04-FC2D-5594-5852-5063AE622431}"/>
              </a:ext>
            </a:extLst>
          </p:cNvPr>
          <p:cNvSpPr>
            <a:spLocks noGrp="1"/>
          </p:cNvSpPr>
          <p:nvPr>
            <p:ph type="title"/>
          </p:nvPr>
        </p:nvSpPr>
        <p:spPr/>
        <p:txBody>
          <a:bodyPr/>
          <a:lstStyle/>
          <a:p>
            <a:r>
              <a:rPr lang="nl-NL" dirty="0"/>
              <a:t>Beoordeling: </a:t>
            </a:r>
          </a:p>
        </p:txBody>
      </p:sp>
      <p:sp>
        <p:nvSpPr>
          <p:cNvPr id="3" name="Tijdelijke aanduiding voor datum 2">
            <a:extLst>
              <a:ext uri="{FF2B5EF4-FFF2-40B4-BE49-F238E27FC236}">
                <a16:creationId xmlns:a16="http://schemas.microsoft.com/office/drawing/2014/main" id="{27408A88-2565-5A95-893B-13CE18FB7CB1}"/>
              </a:ext>
            </a:extLst>
          </p:cNvPr>
          <p:cNvSpPr>
            <a:spLocks noGrp="1"/>
          </p:cNvSpPr>
          <p:nvPr>
            <p:ph type="dt" sz="half" idx="10"/>
          </p:nvPr>
        </p:nvSpPr>
        <p:spPr/>
        <p:txBody>
          <a:bodyPr/>
          <a:lstStyle/>
          <a:p>
            <a:fld id="{B6837ED8-77B1-4D92-8A4C-07939ECD182A}" type="datetime1">
              <a:rPr lang="nl-NL" noProof="0" smtClean="0"/>
              <a:t>13-9-2023</a:t>
            </a:fld>
            <a:endParaRPr lang="nl-NL" noProof="0"/>
          </a:p>
        </p:txBody>
      </p:sp>
      <p:sp>
        <p:nvSpPr>
          <p:cNvPr id="5" name="Tijdelijke aanduiding voor dianummer 4">
            <a:extLst>
              <a:ext uri="{FF2B5EF4-FFF2-40B4-BE49-F238E27FC236}">
                <a16:creationId xmlns:a16="http://schemas.microsoft.com/office/drawing/2014/main" id="{F330CDCC-557F-97CD-9BA2-82C608D377CB}"/>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7" name="Tekstvak 6">
            <a:extLst>
              <a:ext uri="{FF2B5EF4-FFF2-40B4-BE49-F238E27FC236}">
                <a16:creationId xmlns:a16="http://schemas.microsoft.com/office/drawing/2014/main" id="{1B6959B3-7974-A1F1-0940-F0EEBBCD6BF6}"/>
              </a:ext>
            </a:extLst>
          </p:cNvPr>
          <p:cNvSpPr txBox="1"/>
          <p:nvPr/>
        </p:nvSpPr>
        <p:spPr>
          <a:xfrm>
            <a:off x="321462" y="1272600"/>
            <a:ext cx="6094268" cy="369332"/>
          </a:xfrm>
          <a:prstGeom prst="rect">
            <a:avLst/>
          </a:prstGeom>
          <a:noFill/>
        </p:spPr>
        <p:txBody>
          <a:bodyPr wrap="square">
            <a:spAutoFit/>
          </a:bodyPr>
          <a:lstStyle/>
          <a:p>
            <a:r>
              <a:rPr lang="nl-NL" sz="1800" b="1" i="1" cap="all" dirty="0">
                <a:effectLst/>
                <a:latin typeface="Arial" panose="020B0604020202020204" pitchFamily="34" charset="0"/>
                <a:ea typeface="Times New Roman" panose="02020603050405020304" pitchFamily="18" charset="0"/>
              </a:rPr>
              <a:t>Totaal 100 punten te behalen &gt; </a:t>
            </a:r>
            <a:endParaRPr lang="nl-NL" dirty="0"/>
          </a:p>
        </p:txBody>
      </p:sp>
      <p:graphicFrame>
        <p:nvGraphicFramePr>
          <p:cNvPr id="8" name="Tabel 7">
            <a:extLst>
              <a:ext uri="{FF2B5EF4-FFF2-40B4-BE49-F238E27FC236}">
                <a16:creationId xmlns:a16="http://schemas.microsoft.com/office/drawing/2014/main" id="{E93AF6F4-F6C1-6246-10FD-DB642E0A7FCE}"/>
              </a:ext>
            </a:extLst>
          </p:cNvPr>
          <p:cNvGraphicFramePr>
            <a:graphicFrameLocks noGrp="1"/>
          </p:cNvGraphicFramePr>
          <p:nvPr>
            <p:extLst>
              <p:ext uri="{D42A27DB-BD31-4B8C-83A1-F6EECF244321}">
                <p14:modId xmlns:p14="http://schemas.microsoft.com/office/powerpoint/2010/main" val="267901564"/>
              </p:ext>
            </p:extLst>
          </p:nvPr>
        </p:nvGraphicFramePr>
        <p:xfrm>
          <a:off x="4782203" y="1137723"/>
          <a:ext cx="5697303" cy="1208913"/>
        </p:xfrm>
        <a:graphic>
          <a:graphicData uri="http://schemas.openxmlformats.org/drawingml/2006/table">
            <a:tbl>
              <a:tblPr firstRow="1" firstCol="1" bandRow="1">
                <a:tableStyleId>{69CF1AB2-1976-4502-BF36-3FF5EA218861}</a:tableStyleId>
              </a:tblPr>
              <a:tblGrid>
                <a:gridCol w="2884324">
                  <a:extLst>
                    <a:ext uri="{9D8B030D-6E8A-4147-A177-3AD203B41FA5}">
                      <a16:colId xmlns:a16="http://schemas.microsoft.com/office/drawing/2014/main" val="4190926733"/>
                    </a:ext>
                  </a:extLst>
                </a:gridCol>
                <a:gridCol w="2812979">
                  <a:extLst>
                    <a:ext uri="{9D8B030D-6E8A-4147-A177-3AD203B41FA5}">
                      <a16:colId xmlns:a16="http://schemas.microsoft.com/office/drawing/2014/main" val="4271631498"/>
                    </a:ext>
                  </a:extLst>
                </a:gridCol>
              </a:tblGrid>
              <a:tr h="232227">
                <a:tc gridSpan="2">
                  <a:txBody>
                    <a:bodyPr/>
                    <a:lstStyle/>
                    <a:p>
                      <a:pPr algn="l">
                        <a:lnSpc>
                          <a:spcPct val="107000"/>
                        </a:lnSpc>
                        <a:spcAft>
                          <a:spcPts val="800"/>
                        </a:spcAft>
                      </a:pPr>
                      <a:r>
                        <a:rPr lang="nl-NL" sz="1600" dirty="0">
                          <a:effectLst/>
                        </a:rPr>
                        <a:t>Eindbeoordeling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4215160067"/>
                  </a:ext>
                </a:extLst>
              </a:tr>
              <a:tr h="928176">
                <a:tc>
                  <a:txBody>
                    <a:bodyPr/>
                    <a:lstStyle/>
                    <a:p>
                      <a:pPr algn="l">
                        <a:lnSpc>
                          <a:spcPct val="107000"/>
                        </a:lnSpc>
                        <a:spcAft>
                          <a:spcPts val="800"/>
                        </a:spcAft>
                      </a:pPr>
                      <a:r>
                        <a:rPr lang="nl-NL" sz="1600" dirty="0">
                          <a:effectLst/>
                        </a:rPr>
                        <a:t>Resultaat </a:t>
                      </a:r>
                    </a:p>
                    <a:p>
                      <a:pPr algn="l">
                        <a:lnSpc>
                          <a:spcPct val="107000"/>
                        </a:lnSpc>
                        <a:spcAft>
                          <a:spcPts val="800"/>
                        </a:spcAft>
                      </a:pPr>
                      <a:r>
                        <a:rPr lang="nl-NL" sz="1600" dirty="0">
                          <a:effectLst/>
                        </a:rPr>
                        <a:t>&gt;60% = behaald </a:t>
                      </a:r>
                    </a:p>
                    <a:p>
                      <a:pPr algn="l">
                        <a:lnSpc>
                          <a:spcPct val="107000"/>
                        </a:lnSpc>
                        <a:spcAft>
                          <a:spcPts val="800"/>
                        </a:spcAft>
                      </a:pPr>
                      <a:r>
                        <a:rPr lang="nl-NL" sz="1600" dirty="0">
                          <a:effectLst/>
                        </a:rPr>
                        <a:t>&lt;59% = niet behaald</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nl-NL" sz="1600" dirty="0">
                          <a:effectLst/>
                        </a:rPr>
                        <a:t> </a:t>
                      </a:r>
                    </a:p>
                    <a:p>
                      <a:pPr algn="ctr">
                        <a:lnSpc>
                          <a:spcPct val="107000"/>
                        </a:lnSpc>
                        <a:spcAft>
                          <a:spcPts val="800"/>
                        </a:spcAft>
                      </a:pPr>
                      <a:r>
                        <a:rPr lang="nl-NL" sz="1600" dirty="0">
                          <a:effectLst/>
                        </a:rPr>
                        <a:t>Behaald / Niet behaald</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7422463"/>
                  </a:ext>
                </a:extLst>
              </a:tr>
            </a:tbl>
          </a:graphicData>
        </a:graphic>
      </p:graphicFrame>
      <p:graphicFrame>
        <p:nvGraphicFramePr>
          <p:cNvPr id="9" name="Tabel 8">
            <a:extLst>
              <a:ext uri="{FF2B5EF4-FFF2-40B4-BE49-F238E27FC236}">
                <a16:creationId xmlns:a16="http://schemas.microsoft.com/office/drawing/2014/main" id="{43D877CE-5E9A-80F6-B22E-A9BDABFB27BC}"/>
              </a:ext>
            </a:extLst>
          </p:cNvPr>
          <p:cNvGraphicFramePr>
            <a:graphicFrameLocks noGrp="1"/>
          </p:cNvGraphicFramePr>
          <p:nvPr>
            <p:extLst>
              <p:ext uri="{D42A27DB-BD31-4B8C-83A1-F6EECF244321}">
                <p14:modId xmlns:p14="http://schemas.microsoft.com/office/powerpoint/2010/main" val="3022676172"/>
              </p:ext>
            </p:extLst>
          </p:nvPr>
        </p:nvGraphicFramePr>
        <p:xfrm>
          <a:off x="4782203" y="2763078"/>
          <a:ext cx="5733956" cy="3840480"/>
        </p:xfrm>
        <a:graphic>
          <a:graphicData uri="http://schemas.openxmlformats.org/drawingml/2006/table">
            <a:tbl>
              <a:tblPr firstRow="1" firstCol="1" bandRow="1">
                <a:tableStyleId>{5C22544A-7EE6-4342-B048-85BDC9FD1C3A}</a:tableStyleId>
              </a:tblPr>
              <a:tblGrid>
                <a:gridCol w="349250">
                  <a:extLst>
                    <a:ext uri="{9D8B030D-6E8A-4147-A177-3AD203B41FA5}">
                      <a16:colId xmlns:a16="http://schemas.microsoft.com/office/drawing/2014/main" val="785893246"/>
                    </a:ext>
                  </a:extLst>
                </a:gridCol>
                <a:gridCol w="532765">
                  <a:extLst>
                    <a:ext uri="{9D8B030D-6E8A-4147-A177-3AD203B41FA5}">
                      <a16:colId xmlns:a16="http://schemas.microsoft.com/office/drawing/2014/main" val="4074048111"/>
                    </a:ext>
                  </a:extLst>
                </a:gridCol>
                <a:gridCol w="383834">
                  <a:extLst>
                    <a:ext uri="{9D8B030D-6E8A-4147-A177-3AD203B41FA5}">
                      <a16:colId xmlns:a16="http://schemas.microsoft.com/office/drawing/2014/main" val="3300932126"/>
                    </a:ext>
                  </a:extLst>
                </a:gridCol>
                <a:gridCol w="349250">
                  <a:extLst>
                    <a:ext uri="{9D8B030D-6E8A-4147-A177-3AD203B41FA5}">
                      <a16:colId xmlns:a16="http://schemas.microsoft.com/office/drawing/2014/main" val="506689738"/>
                    </a:ext>
                  </a:extLst>
                </a:gridCol>
                <a:gridCol w="462280">
                  <a:extLst>
                    <a:ext uri="{9D8B030D-6E8A-4147-A177-3AD203B41FA5}">
                      <a16:colId xmlns:a16="http://schemas.microsoft.com/office/drawing/2014/main" val="1288415341"/>
                    </a:ext>
                  </a:extLst>
                </a:gridCol>
                <a:gridCol w="383834">
                  <a:extLst>
                    <a:ext uri="{9D8B030D-6E8A-4147-A177-3AD203B41FA5}">
                      <a16:colId xmlns:a16="http://schemas.microsoft.com/office/drawing/2014/main" val="1483204688"/>
                    </a:ext>
                  </a:extLst>
                </a:gridCol>
                <a:gridCol w="349250">
                  <a:extLst>
                    <a:ext uri="{9D8B030D-6E8A-4147-A177-3AD203B41FA5}">
                      <a16:colId xmlns:a16="http://schemas.microsoft.com/office/drawing/2014/main" val="2705379810"/>
                    </a:ext>
                  </a:extLst>
                </a:gridCol>
                <a:gridCol w="462280">
                  <a:extLst>
                    <a:ext uri="{9D8B030D-6E8A-4147-A177-3AD203B41FA5}">
                      <a16:colId xmlns:a16="http://schemas.microsoft.com/office/drawing/2014/main" val="1055533654"/>
                    </a:ext>
                  </a:extLst>
                </a:gridCol>
                <a:gridCol w="383834">
                  <a:extLst>
                    <a:ext uri="{9D8B030D-6E8A-4147-A177-3AD203B41FA5}">
                      <a16:colId xmlns:a16="http://schemas.microsoft.com/office/drawing/2014/main" val="4276112986"/>
                    </a:ext>
                  </a:extLst>
                </a:gridCol>
                <a:gridCol w="349250">
                  <a:extLst>
                    <a:ext uri="{9D8B030D-6E8A-4147-A177-3AD203B41FA5}">
                      <a16:colId xmlns:a16="http://schemas.microsoft.com/office/drawing/2014/main" val="2526756684"/>
                    </a:ext>
                  </a:extLst>
                </a:gridCol>
                <a:gridCol w="462280">
                  <a:extLst>
                    <a:ext uri="{9D8B030D-6E8A-4147-A177-3AD203B41FA5}">
                      <a16:colId xmlns:a16="http://schemas.microsoft.com/office/drawing/2014/main" val="3111092447"/>
                    </a:ext>
                  </a:extLst>
                </a:gridCol>
                <a:gridCol w="383834">
                  <a:extLst>
                    <a:ext uri="{9D8B030D-6E8A-4147-A177-3AD203B41FA5}">
                      <a16:colId xmlns:a16="http://schemas.microsoft.com/office/drawing/2014/main" val="2182485822"/>
                    </a:ext>
                  </a:extLst>
                </a:gridCol>
                <a:gridCol w="419735">
                  <a:extLst>
                    <a:ext uri="{9D8B030D-6E8A-4147-A177-3AD203B41FA5}">
                      <a16:colId xmlns:a16="http://schemas.microsoft.com/office/drawing/2014/main" val="1619413513"/>
                    </a:ext>
                  </a:extLst>
                </a:gridCol>
                <a:gridCol w="462280">
                  <a:extLst>
                    <a:ext uri="{9D8B030D-6E8A-4147-A177-3AD203B41FA5}">
                      <a16:colId xmlns:a16="http://schemas.microsoft.com/office/drawing/2014/main" val="1802400330"/>
                    </a:ext>
                  </a:extLst>
                </a:gridCol>
              </a:tblGrid>
              <a:tr h="182880">
                <a:tc>
                  <a:txBody>
                    <a:bodyPr/>
                    <a:lstStyle/>
                    <a:p>
                      <a:r>
                        <a:rPr lang="nl-NL" sz="1000">
                          <a:effectLst/>
                        </a:rPr>
                        <a: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Cijfer</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Cijfer</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Cijfer</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Cijfer</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Cijfer</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3437394"/>
                  </a:ext>
                </a:extLst>
              </a:tr>
              <a:tr h="182880">
                <a:tc>
                  <a:txBody>
                    <a:bodyPr/>
                    <a:lstStyle/>
                    <a:p>
                      <a:r>
                        <a:rPr lang="nl-NL" sz="1000">
                          <a:effectLst/>
                        </a:rPr>
                        <a:t>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5,6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1112952"/>
                  </a:ext>
                </a:extLst>
              </a:tr>
              <a:tr h="182880">
                <a:tc>
                  <a:txBody>
                    <a:bodyPr/>
                    <a:lstStyle/>
                    <a:p>
                      <a:r>
                        <a:rPr lang="nl-NL" sz="1000">
                          <a:effectLst/>
                        </a:rPr>
                        <a:t>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5,7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203617"/>
                  </a:ext>
                </a:extLst>
              </a:tr>
              <a:tr h="182880">
                <a:tc>
                  <a:txBody>
                    <a:bodyPr/>
                    <a:lstStyle/>
                    <a:p>
                      <a:r>
                        <a:rPr lang="nl-NL" sz="1000">
                          <a:effectLst/>
                        </a:rPr>
                        <a:t>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5,8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552738"/>
                  </a:ext>
                </a:extLst>
              </a:tr>
              <a:tr h="182880">
                <a:tc>
                  <a:txBody>
                    <a:bodyPr/>
                    <a:lstStyle/>
                    <a:p>
                      <a:r>
                        <a:rPr lang="nl-NL" sz="1000">
                          <a:effectLst/>
                        </a:rPr>
                        <a:t>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32891"/>
                  </a:ext>
                </a:extLst>
              </a:tr>
              <a:tr h="182880">
                <a:tc>
                  <a:txBody>
                    <a:bodyPr/>
                    <a:lstStyle/>
                    <a:p>
                      <a:r>
                        <a:rPr lang="nl-NL" sz="1000">
                          <a:effectLst/>
                        </a:rPr>
                        <a:t>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0619253"/>
                  </a:ext>
                </a:extLst>
              </a:tr>
              <a:tr h="182880">
                <a:tc>
                  <a:txBody>
                    <a:bodyPr/>
                    <a:lstStyle/>
                    <a:p>
                      <a:r>
                        <a:rPr lang="nl-NL" sz="1000">
                          <a:effectLst/>
                        </a:rPr>
                        <a:t>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9784819"/>
                  </a:ext>
                </a:extLst>
              </a:tr>
              <a:tr h="182880">
                <a:tc>
                  <a:txBody>
                    <a:bodyPr/>
                    <a:lstStyle/>
                    <a:p>
                      <a:r>
                        <a:rPr lang="nl-NL" sz="1000">
                          <a:effectLst/>
                        </a:rPr>
                        <a:t>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273403"/>
                  </a:ext>
                </a:extLst>
              </a:tr>
              <a:tr h="182880">
                <a:tc>
                  <a:txBody>
                    <a:bodyPr/>
                    <a:lstStyle/>
                    <a:p>
                      <a:r>
                        <a:rPr lang="nl-NL" sz="1000">
                          <a:effectLst/>
                        </a:rPr>
                        <a:t>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489834"/>
                  </a:ext>
                </a:extLst>
              </a:tr>
              <a:tr h="182880">
                <a:tc>
                  <a:txBody>
                    <a:bodyPr/>
                    <a:lstStyle/>
                    <a:p>
                      <a:r>
                        <a:rPr lang="nl-NL" sz="1000">
                          <a:effectLst/>
                        </a:rPr>
                        <a:t>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69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835405"/>
                  </a:ext>
                </a:extLst>
              </a:tr>
              <a:tr h="182880">
                <a:tc>
                  <a:txBody>
                    <a:bodyPr/>
                    <a:lstStyle/>
                    <a:p>
                      <a:r>
                        <a:rPr lang="nl-NL" sz="1000">
                          <a:effectLst/>
                        </a:rPr>
                        <a:t>10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0919568"/>
                  </a:ext>
                </a:extLst>
              </a:tr>
              <a:tr h="182880">
                <a:tc>
                  <a:txBody>
                    <a:bodyPr/>
                    <a:lstStyle/>
                    <a:p>
                      <a:r>
                        <a:rPr lang="nl-NL" sz="1000">
                          <a:effectLst/>
                        </a:rPr>
                        <a:t>11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1409236"/>
                  </a:ext>
                </a:extLst>
              </a:tr>
              <a:tr h="182880">
                <a:tc>
                  <a:txBody>
                    <a:bodyPr/>
                    <a:lstStyle/>
                    <a:p>
                      <a:r>
                        <a:rPr lang="nl-NL" sz="1000">
                          <a:effectLst/>
                        </a:rPr>
                        <a:t>12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dirty="0">
                          <a:effectLst/>
                        </a:rPr>
                        <a:t>72</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6,9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1271163"/>
                  </a:ext>
                </a:extLst>
              </a:tr>
              <a:tr h="182880">
                <a:tc>
                  <a:txBody>
                    <a:bodyPr/>
                    <a:lstStyle/>
                    <a:p>
                      <a:r>
                        <a:rPr lang="nl-NL" sz="1000">
                          <a:effectLst/>
                        </a:rPr>
                        <a:t>13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405332"/>
                  </a:ext>
                </a:extLst>
              </a:tr>
              <a:tr h="182880">
                <a:tc>
                  <a:txBody>
                    <a:bodyPr/>
                    <a:lstStyle/>
                    <a:p>
                      <a:r>
                        <a:rPr lang="nl-NL" sz="1000">
                          <a:effectLst/>
                        </a:rPr>
                        <a:t>14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57261"/>
                  </a:ext>
                </a:extLst>
              </a:tr>
              <a:tr h="182880">
                <a:tc>
                  <a:txBody>
                    <a:bodyPr/>
                    <a:lstStyle/>
                    <a:p>
                      <a:r>
                        <a:rPr lang="nl-NL" sz="1000">
                          <a:effectLst/>
                        </a:rPr>
                        <a:t>15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4489338"/>
                  </a:ext>
                </a:extLst>
              </a:tr>
              <a:tr h="182880">
                <a:tc>
                  <a:txBody>
                    <a:bodyPr/>
                    <a:lstStyle/>
                    <a:p>
                      <a:r>
                        <a:rPr lang="nl-NL" sz="1000">
                          <a:effectLst/>
                        </a:rPr>
                        <a:t>16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7296610"/>
                  </a:ext>
                </a:extLst>
              </a:tr>
              <a:tr h="182880">
                <a:tc>
                  <a:txBody>
                    <a:bodyPr/>
                    <a:lstStyle/>
                    <a:p>
                      <a:r>
                        <a:rPr lang="nl-NL" sz="1000">
                          <a:effectLst/>
                        </a:rPr>
                        <a:t>17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9,7</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925644"/>
                  </a:ext>
                </a:extLst>
              </a:tr>
              <a:tr h="182880">
                <a:tc>
                  <a:txBody>
                    <a:bodyPr/>
                    <a:lstStyle/>
                    <a:p>
                      <a:r>
                        <a:rPr lang="nl-NL" sz="1000">
                          <a:effectLst/>
                        </a:rPr>
                        <a:t>18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897442"/>
                  </a:ext>
                </a:extLst>
              </a:tr>
              <a:tr h="182880">
                <a:tc>
                  <a:txBody>
                    <a:bodyPr/>
                    <a:lstStyle/>
                    <a:p>
                      <a:r>
                        <a:rPr lang="nl-NL" sz="1000">
                          <a:effectLst/>
                        </a:rPr>
                        <a:t>19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3,9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5,4</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79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7,6</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9,9</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1649664"/>
                  </a:ext>
                </a:extLst>
              </a:tr>
              <a:tr h="182880">
                <a:tc>
                  <a:txBody>
                    <a:bodyPr/>
                    <a:lstStyle/>
                    <a:p>
                      <a:r>
                        <a:rPr lang="nl-NL" sz="1000">
                          <a:effectLst/>
                        </a:rPr>
                        <a:t>20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2,5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4,0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sz="1000">
                        <a:effectLst/>
                        <a:latin typeface="Calibri" panose="020F0502020204030204" pitchFamily="34" charset="0"/>
                        <a:cs typeface="Times New Roman" panose="02020603050405020304" pitchFamily="18" charset="0"/>
                      </a:endParaRPr>
                    </a:p>
                  </a:txBody>
                  <a:tcPr marL="68580" marR="68580" marT="0" marB="0"/>
                </a:tc>
                <a:tc>
                  <a:txBody>
                    <a:bodyPr/>
                    <a:lstStyle/>
                    <a:p>
                      <a:r>
                        <a:rPr lang="nl-NL" sz="1000" dirty="0">
                          <a:effectLst/>
                        </a:rPr>
                        <a:t>60</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5,5</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80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7,8</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nl-NL" sz="1000">
                          <a:effectLst/>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a:effectLst/>
                        </a:rPr>
                        <a:t>100</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1000" dirty="0">
                          <a:effectLst/>
                        </a:rPr>
                        <a:t>10,0</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3535014"/>
                  </a:ext>
                </a:extLst>
              </a:tr>
            </a:tbl>
          </a:graphicData>
        </a:graphic>
      </p:graphicFrame>
      <p:sp>
        <p:nvSpPr>
          <p:cNvPr id="13" name="Pijl: gekromd rechts 12">
            <a:extLst>
              <a:ext uri="{FF2B5EF4-FFF2-40B4-BE49-F238E27FC236}">
                <a16:creationId xmlns:a16="http://schemas.microsoft.com/office/drawing/2014/main" id="{2508B097-68B4-8256-A690-264736BE3FE7}"/>
              </a:ext>
            </a:extLst>
          </p:cNvPr>
          <p:cNvSpPr/>
          <p:nvPr/>
        </p:nvSpPr>
        <p:spPr>
          <a:xfrm>
            <a:off x="2441864" y="1932709"/>
            <a:ext cx="2026227" cy="2504209"/>
          </a:xfrm>
          <a:prstGeom prst="curv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15350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303EE-BF9B-2E90-B734-9DECACE8C141}"/>
              </a:ext>
            </a:extLst>
          </p:cNvPr>
          <p:cNvSpPr>
            <a:spLocks noGrp="1"/>
          </p:cNvSpPr>
          <p:nvPr>
            <p:ph type="title"/>
          </p:nvPr>
        </p:nvSpPr>
        <p:spPr>
          <a:xfrm>
            <a:off x="206266" y="5044971"/>
            <a:ext cx="10563225" cy="1250698"/>
          </a:xfrm>
        </p:spPr>
        <p:txBody>
          <a:bodyPr anchor="t">
            <a:normAutofit/>
          </a:bodyPr>
          <a:lstStyle/>
          <a:p>
            <a:r>
              <a:rPr lang="nl-NL" dirty="0"/>
              <a:t>Hoe gaan jullie hier mee aan de slag?</a:t>
            </a:r>
          </a:p>
        </p:txBody>
      </p:sp>
      <p:sp>
        <p:nvSpPr>
          <p:cNvPr id="5" name="Tijdelijke aanduiding voor dianummer 4">
            <a:extLst>
              <a:ext uri="{FF2B5EF4-FFF2-40B4-BE49-F238E27FC236}">
                <a16:creationId xmlns:a16="http://schemas.microsoft.com/office/drawing/2014/main" id="{6EDDB8A7-2007-FDCE-7762-2F8F5E37BA1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9</a:t>
            </a:fld>
            <a:endParaRPr lang="nl-NL" noProof="0"/>
          </a:p>
        </p:txBody>
      </p:sp>
      <p:pic>
        <p:nvPicPr>
          <p:cNvPr id="7" name="Afbeelding 6">
            <a:extLst>
              <a:ext uri="{FF2B5EF4-FFF2-40B4-BE49-F238E27FC236}">
                <a16:creationId xmlns:a16="http://schemas.microsoft.com/office/drawing/2014/main" id="{0FB169A4-AF1C-4854-49B6-BBCB0160795E}"/>
              </a:ext>
            </a:extLst>
          </p:cNvPr>
          <p:cNvPicPr>
            <a:picLocks noChangeAspect="1"/>
          </p:cNvPicPr>
          <p:nvPr/>
        </p:nvPicPr>
        <p:blipFill rotWithShape="1">
          <a:blip r:embed="rId2"/>
          <a:srcRect t="28292" b="15359"/>
          <a:stretch/>
        </p:blipFill>
        <p:spPr>
          <a:xfrm>
            <a:off x="20" y="10"/>
            <a:ext cx="12191979" cy="4620116"/>
          </a:xfrm>
          <a:prstGeom prst="rect">
            <a:avLst/>
          </a:prstGeom>
          <a:noFill/>
        </p:spPr>
      </p:pic>
      <p:sp>
        <p:nvSpPr>
          <p:cNvPr id="3" name="Tijdelijke aanduiding voor datum 2">
            <a:extLst>
              <a:ext uri="{FF2B5EF4-FFF2-40B4-BE49-F238E27FC236}">
                <a16:creationId xmlns:a16="http://schemas.microsoft.com/office/drawing/2014/main" id="{BCD0C656-CC02-92DF-9731-906C87A67410}"/>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13-9-2023</a:t>
            </a:fld>
            <a:endParaRPr lang="nl-NL" noProof="0"/>
          </a:p>
        </p:txBody>
      </p:sp>
    </p:spTree>
    <p:extLst>
      <p:ext uri="{BB962C8B-B14F-4D97-AF65-F5344CB8AC3E}">
        <p14:creationId xmlns:p14="http://schemas.microsoft.com/office/powerpoint/2010/main" val="229688195"/>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15D4DBD2-6A6B-43D2-9C33-6F7172AFD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3.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emplate>Yuverta</Template>
  <TotalTime>32</TotalTime>
  <Words>1038</Words>
  <Application>Microsoft Office PowerPoint</Application>
  <PresentationFormat>Breedbeeld</PresentationFormat>
  <Paragraphs>400</Paragraphs>
  <Slides>14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Arial Black</vt:lpstr>
      <vt:lpstr>Calibri</vt:lpstr>
      <vt:lpstr>Calibri Light</vt:lpstr>
      <vt:lpstr>Symbol</vt:lpstr>
      <vt:lpstr>Yuverta</vt:lpstr>
      <vt:lpstr>De beoordelings-formulieren en formatieve toets</vt:lpstr>
      <vt:lpstr>Wat ga je leren in deze periode?</vt:lpstr>
      <vt:lpstr>PowerPoint-presentatie</vt:lpstr>
      <vt:lpstr>PowerPoint-presentatie</vt:lpstr>
      <vt:lpstr>PowerPoint-presentatie</vt:lpstr>
      <vt:lpstr>PowerPoint-presentatie</vt:lpstr>
      <vt:lpstr>PowerPoint-presentatie</vt:lpstr>
      <vt:lpstr>Beoordeling: </vt:lpstr>
      <vt:lpstr>Hoe gaan jullie hier mee aan de slag?</vt:lpstr>
      <vt:lpstr>Formatieve toets</vt:lpstr>
      <vt:lpstr>Wat is dat?</vt:lpstr>
      <vt:lpstr>Opdracht</vt:lpstr>
      <vt:lpstr>Hoofdstuk 1 tot en met 4?</vt:lpstr>
      <vt:lpstr>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beoordelings-formulieren</dc:title>
  <dc:creator>Pascalle Cup</dc:creator>
  <dc:description>Template by HQ Solutions</dc:description>
  <cp:lastModifiedBy>Pascalle Cup</cp:lastModifiedBy>
  <cp:revision>1</cp:revision>
  <dcterms:created xsi:type="dcterms:W3CDTF">2023-09-01T19:23:21Z</dcterms:created>
  <dcterms:modified xsi:type="dcterms:W3CDTF">2023-09-13T13:39:23Z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